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notesSlides/notesSlide2.xml" ContentType="application/vnd.openxmlformats-officedocument.presentationml.notesSlide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notesSlides/notesSlide3.xml" ContentType="application/vnd.openxmlformats-officedocument.presentationml.notesSlide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451" r:id="rId3"/>
    <p:sldId id="454" r:id="rId4"/>
    <p:sldId id="317" r:id="rId5"/>
    <p:sldId id="452" r:id="rId6"/>
    <p:sldId id="321" r:id="rId7"/>
    <p:sldId id="318" r:id="rId8"/>
    <p:sldId id="319" r:id="rId9"/>
    <p:sldId id="320" r:id="rId10"/>
    <p:sldId id="453" r:id="rId11"/>
    <p:sldId id="458" r:id="rId12"/>
    <p:sldId id="455" r:id="rId13"/>
    <p:sldId id="341" r:id="rId14"/>
    <p:sldId id="342" r:id="rId15"/>
    <p:sldId id="456" r:id="rId16"/>
    <p:sldId id="402" r:id="rId17"/>
    <p:sldId id="335" r:id="rId18"/>
    <p:sldId id="396" r:id="rId19"/>
    <p:sldId id="333" r:id="rId20"/>
    <p:sldId id="332" r:id="rId21"/>
    <p:sldId id="457" r:id="rId22"/>
    <p:sldId id="459" r:id="rId23"/>
    <p:sldId id="461" r:id="rId24"/>
    <p:sldId id="462" r:id="rId25"/>
    <p:sldId id="46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44FF"/>
    <a:srgbClr val="87ACFF"/>
    <a:srgbClr val="7DA1E7"/>
    <a:srgbClr val="7391D0"/>
    <a:srgbClr val="4A86FF"/>
    <a:srgbClr val="4A85F4"/>
    <a:srgbClr val="4B82E4"/>
    <a:srgbClr val="521B93"/>
    <a:srgbClr val="C37EFB"/>
    <a:srgbClr val="A746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48"/>
    <p:restoredTop sz="96327"/>
  </p:normalViewPr>
  <p:slideViewPr>
    <p:cSldViewPr snapToGrid="0" snapToObjects="1">
      <p:cViewPr varScale="1">
        <p:scale>
          <a:sx n="109" d="100"/>
          <a:sy n="109" d="100"/>
        </p:scale>
        <p:origin x="22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0.980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0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3.927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1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4.268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1 24575,'0'0'0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4.638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0 24575,'0'0'0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5.213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1 24575,'0'0'0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5.584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1 24575,'0'0'0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5.910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0 24575,'0'0'0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6.226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0 24575,'0'0'0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6.526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1 24575,'0'0'0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6.855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0 24575,'0'0'0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7.178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1.276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1 24575,'0'0'0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7.493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1 24575,'0'0'0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7.789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1 24575,'0'0'0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8.093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1 24575,'0'0'0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8.419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1 24575,'0'0'0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8.723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1 24575,'0'0'0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9.094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1 24575,'0'0'0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9.405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1 24575,'0'0'0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31.918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1 24575,'0'0'0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32.337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0 24575,'0'0'0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32.920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1.591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32 1 24575,'-16'0'0,"5"0"0,6 0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33.775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0 24575,'0'0'0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36.273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0 24575,'0'0'0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6:37.503"/>
    </inkml:context>
    <inkml:brush xml:id="br0">
      <inkml:brushProperty name="width" value="0.05" units="cm"/>
      <inkml:brushProperty name="height" value="0.05" units="cm"/>
      <inkml:brushProperty name="color" value="#5B2D90"/>
    </inkml:brush>
  </inkml:definitions>
  <inkml:trace contextRef="#ctx0" brushRef="#br0">0 6788 24575,'25'-59'0,"23"-1"0,-13-1 0,3-3-901,1 18 1,1-1 900,8-18 0,-2 1 291,-17 20 0,-3 3-291,21-37 298,-27 36-298,-18 19 0,7 3 0,-4 8 921,6-12-921,4 8 0,3-13 0,0-3 0,7-7 0,22-12 0,-21 17 0,38-21 0,-49 30 0,36-26 0,-35 18 0,35-21 0,-31-2 0,31-2 0,-32 10 0,16 12 0,-11 13 0,6-22 0,17 1 0,0-20 0,22 5 0,-26 18 0,27-29 0,-16 13 0,9-15 0,-14 22 0,3-1-591,-6 4 1,2-1 590,16-13 0,-1-4 0,-14 7 0,0-2 0,13-7 0,-4-1-370,-22 11 1,-1 1 369,17-5 0,-2 5 0,-3-11 0,-1 17 0,-11 14 0,-20 11 1135,22-19-1135,-20 21 785,2-1-785,33-39 0,-12 20 0,20-33 0,-28 38 0,-14 1 0,-2 14 0,-2-15 0,1 15 0,1-6 0,-9 0 0,20 10 0,-17-18 0,17-6 0,-10 8 0,5-17 0,0 29 0,-2-14 0,2 5 0,-4 1 0,34-27 0,-28 30 0,32-45 0,-23 31 0,1-15 0,22-10 0,16-2 0,-37 26 0,0-2 0,10 0 0,-1 0 0,-10 2 0,-3 0 0,16-22 0,10-3 0,-15 20 0,17-21 0,-22 26 0,10-10 0,-9 3 0,-9 24 0,6-18 0,-5 14 0,-8 1 0,18-17 0,-1-1 0,-10 6 0,15-21 0,-19 27 0,3-9 0,0 0 0,-3 9 0,19-27 0,-17 29 0,5 2 0,3-4 0,-16 15 0,20-25 0,-18 23 0,3-3 0,5 3 0,-6 5 0,6-6 0,-6-6 0,-2 11 0,2-10 0,15-3 0,3-1 0,3-3 0,10-9 0,2 0 0,4 9 0,19-14 0,-29 19 0,3 6 0,-22 1 0,15-10 0,-13 10 0,12-14 0,7 1 0,13-12 0,16-4 0,-30 14 0,-8 16 0,-27 12 0,0 0 0,-1-1 0,9 0 0,2-7 0,14 4 0,13-16 0,9-1 0,-4 16 0,4 2-324,26-18 0,1 2 324,-23 15 0,-5 6 0,27-5 0,-33 5 0,-28-1 0,1 2 0,11-12 0,-4 7 648,20-10-648,-16 8 0,16-8 0,-12 9 0,42-16 0,-22 10 0,26-10 0,-31 19 0,-3-5 0,0 6 0,18 1 0,20 0 0,0 0 0,-28 7 0,4 0-383,4-9 1,1 0 382,7 2 0,3 2 0,2-1 0,0 0 0,-6 1 0,-2 1 0,-12 5 0,-2 0 0,8 0 0,-5 0 0,10 0 0,-27 0 0,1 0 0,26 0 0,1 0 0,-26 0 0,-4 0 0,-9 0 765,16 0-765,-41 0 0,-3 0 0,-1 0 0,28 0 0,-7 0 0,23 0 0,-22 0 0,-3 0 0,-9 0 0,-3 0 0,2 0 0,-3 0 0,5 0 0,8 0 0,-6 0 0,6 0 0,-13 0 0,-1 0 0,-5 0 0,5 0 0,40 0 0,29 0 0,-15 0 0,4 0-225,0 0 0,0 0 225,-1 4 0,-2 2 0,1 0 0,-3 1 0,28 5 0,-43-2 0,-2-1 0,23 1 0,-24 0 0,4 1 0,7 6 0,5 0-487,29-4 1,2 2 486,-20 7 0,0 1 0,16-10 0,-2 1 0,-26 7 0,-3 1-19,2-4 0,-2-1 19,-5 1 0,-6-2 427,15 6-427,-27-9 0,-19-3 0,11 22 993,23 12-993,-2 0 20,-12-13 1,1-2-21,3 2 0,-8 4 0,0 0 0,6-2 0,16 33 0,-10-23 0,0 0 0,-1-4 0,-13-6 0,-5-8 0,10 20 0,-19-21 0,15 13 0,-4-1 0,-6-11 0,11 11 0,-20-15 0,-1 0 0,-5 0 0,5 0 0,-3-1 0,22 17 0,-18-13 0,21 21 0,-25-22 0,7 15 0,16 14 0,-3 23 0,4-35 0,0-1 0,-2 34 0,31-15 0,-36-22 0,25 16 0,-26-25 0,2 5 0,-12-4 0,-6-10 0,10 12 0,-11-14 0,9 4 0,-7 4 0,9 7 0,-9 1 0,25 12 0,-23-19 0,17 20 0,-22-27 0,2 10 0,5-3 0,-9-2 0,8 6 0,-3 0 0,6 3 0,12 23 0,-6-20 0,-2 9 0,-12-15 0,3-6 0,-4 30 0,13-18 0,-4 35 0,14 4 0,-8-11 0,2-1 0,2-10 0,-20-17 0,13 20 0,-9-15 0,0-9 0,5-1 0,-13-1 0,6 2 0,-10 9 0,10-9 0,-4 7 0,-1-7 0,5 9 0,-9 15 0,9-12 0,7 27 0,-8 4 0,12-11 0,-20-15 0,-2 4 0,8 3 0,1-2 0,-6 33 0,2-35 0,1-2 0,-6 6 0,0-11 0,0 41 0,0-22 0,0 26 0,0 0 0,0-12 0,0-3 0,0-19 0,0 0 0,0 4 0,16 15 0,-12-16 0,13-3 0,-9 0 0,0-11 0,1 10 0,5 1 0,-12 4 0,7 15 0,-9 0 0,0-24 0,4-5 0,-3-25 0,8 1 0,-7-4 0,2 2 0,-4-2 0,0 4 0,5-1 0,2 10 0,-1-7 0,5 14 0,-9-18 0,4 9 0,-6-12 0,5 13 0,-3-6 0,10 15 0,-11-15 0,5 14 0,-2-14 0,-2 2 0,8 3 0,-4-10 0,6 12 0,-7-9 0,0 0 0,3 23 0,-1-17 0,7 17 0,-9-15 0,0 3 0,11 23 0,-6-12 0,14 12 0,-9 0 0,1 4 0,4 30 0,-4-27 0,4 23 0,-4-26 0,-6 30 0,6-11 0,3 11 0,3 0 0,5-11 0,-10-4 0,-2-19 0,-2-16 0,1 1 0,-1 0 0,-6-9 0,5 7 0,-3 8 0,-1 28 0,6-12 0,-8-12 0,-1 1 0,13 27 0,-2-25 0,-1 2 0,-1 38 0,14-4 0,-26 0 0,6-27 0,0 24 0,-6-43 0,6 4 0,-8-10 0,0-19 0,0 6 0,0-9 0,0-3 0,0 3 0,5 0 0,-4-4 0,9 18 0,-8-11 0,4 11 0,-6-13 0,0 0 0,4-1 0,-3 1 0,4 5 0,-5-5 0,0-1 0,0-9 0,0-1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7:30.484"/>
    </inkml:context>
    <inkml:brush xml:id="br0">
      <inkml:brushProperty name="width" value="0.05" units="cm"/>
      <inkml:brushProperty name="height" value="0.05" units="cm"/>
      <inkml:brushProperty name="color" value="#AB008B"/>
    </inkml:brush>
  </inkml:definitions>
  <inkml:trace contextRef="#ctx0" brushRef="#br0">1 7550 24575,'10'0'0,"0"0"0,0 0 0,5 5 0,-3-4 0,7 8 0,-7-7 0,7 2 0,-7 1 0,3-4 0,0 4 0,1-1 0,36 3 0,10-1 0,15 6 0,-15-2 0,-1-2 0,1-2 0,-39-1 0,6-5 0,-13 0 0,-1 4 0,0-3 0,-4 4 0,9 0 0,-9-4 0,9 3 0,-4-4 0,0 0 0,57 32 0,-20-24 0,0 9 0,-2-2 0,0-15 0,1 0 0,-21 5 0,-4 2 0,1 0 0,-17 2 0,17-8 0,14 12 0,16-11 0,-8 7 0,4 1 0,9-3 0,1 0 0,1-1 0,1 1 0,6 4 0,-5-1 0,10-8 0,-7 8 0,-44-10 0,-2 0 0,-14 0 0,13 0 0,-9 0 0,9 0 0,-13 0 0,-4-9 0,-11-3 0,-9-17 0,-3 6 0,0-1 0,6 4 0,1 9 0,-1-9 0,1 9 0,-5-4 0,8 5 0,-7-1 0,8-3 0,-4 7 0,4-7 0,-3 8 0,3-4 0,-5 4 0,1-3 0,4 3 0,-3 1 0,-2-9 0,0 12 0,-4-12 0,-9 1 0,6 1 0,-20-13 0,15 13 0,-1-5 0,-5 5 0,11-3 0,-11-2 0,8 1 0,0-4 0,-8 1 0,6-2 0,-6 2 0,-16-7 0,18 12 0,-26-15 0,30 17 0,-1-1 0,4-1 0,9 8 0,-5-5 0,6 2 0,0 3 0,-6-9 0,5 4 0,-9 1 0,-5-7 0,-6 3 0,-9-13 0,9 8 0,2 2 0,8 6 0,5 6 0,-4-4 0,8 3 0,-3 0 0,5-3 0,-1 3 0,1-4 0,-1 0 0,1-1 0,-1 1 0,1 0 0,0-5 0,-1 4 0,1-4 0,-1 0 0,1 3 0,-1-3 0,1 5 0,-1-5 0,1 4 0,-1-4 0,6 0 0,-5 3 0,0-7 0,-2 7 0,-3-7 0,5 7 0,-1-3 0,6 5 0,-9 0 0,7 0 0,-4-1 0,7 1 0,-6-5 0,8 4 0,-7-9 0,9 4 0,0 0 0,0-4 0,-5 9 0,4-4 0,-4 5 0,44-25 0,-21 19 0,28-18 0,-32 28 0,-3 1 0,-1 5 0,0 0 0,1 0 0,12 0 0,-10 0 0,15 0 0,-16 0 0,16 0 0,-15 0 0,10 0 0,-12 0 0,-1 0 0,0 0 0,1 0 0,-1 0 0,13 0 0,-9 0 0,9 0 0,-13 5 0,0-4 0,1 8 0,4 2 0,-4 5 0,24 20 0,-20-11 0,23 20 0,-19-14 0,0 0 0,3-1 0,-10-9 0,3-5 0,-5 4 0,0-9 0,0 0 0,1-7 0,-1 1 0,5 1 0,-4 4 0,4 1 0,-4-6 0,3 5 0,-2-4 0,7-1 0,-2 5 0,-1-9 0,-1 8 0,-5-8 0,5 4 0,-4 0 0,4-4 0,0 8 0,-4-8 0,4 4 0,-4-5 0,-1 0 0,5 0 0,-4 0 0,4 0 0,0 0 0,-3 4 0,7 2 0,-7 0 0,3-1 0,-5-5 0,0 4 0,0-2 0,1 2 0,12-4 0,-10 0 0,15 0 0,-12 5 0,0-4 0,-1 4 0,-4-5 0,-1 0 0,0 0 0,-4 4 0,8-3 0,-7 4 0,8-5 0,-5 0 0,0 0 0,0 0 0,5 0 0,1 0 0,0 0 0,-1 0 0,-4 0 0,-1-5 0,0 0 0,0-1 0,1-3 0,-6 3 0,9-9 0,-7 4 0,8-9 0,-5 4 0,2-13 0,10-17 0,-3 11 0,5-9 0,-8 14 0,-10 12 0,4-5 0,-9 13 0,4-1 0,-5 1 0,0 0 0,0 0 0,0-1 0,0-4 0,0 4 0,0-4 0,0 5 0,0 0 0,0-5 0,0-1 0,0-1 0,0 3 0,-5-1 0,-2-10 0,1 7 0,-4-5 0,4 12 0,-5 1 0,1 0 0,-5-5 0,3 4 0,-8-4 0,9 4 0,-9-4 0,-20-8 0,-40-22 0,26 17 0,-19-10 0,61 28 0,-3 4 0,0 2 0,8-1 0,-14-13 0,13 4 0,-14-9 0,15 8 0,-7 8 0,13-11 0,-8 11 0,7-8 0,-2 4 0,4-3 0,0 2 0,0-7 0,-5 7 0,4-16 0,-8 10 0,8-6 0,-4-4 0,5 9 0,0-10 0,0 9 0,0-1 0,0 0 0,0 0 0,0 1 0,0 4 0,0 1 0,0 0 0,0 3 0,0-3 0,0 5 0,0-5 0,4 4 0,2 0 0,4 2 0,1 4 0,4-6 0,1 1 0,4 4 0,-3-3 0,-3 4 0,-3-6 0,4 1 0,-9 0 0,8 4 0,-8 1 0,4 1 0,1-2 0,-1 0 0,0-3 0,5 8 0,1-8 0,5 3 0,-5 1 0,-1 0 0,-5 5 0,0 0 0,1-5 0,4 0 0,-4-1 0,9-3 0,-9 8 0,4-4 0,-5 5 0,5-4 0,-3 2 0,3-7 0,-5 8 0,0-3 0,0-1 0,1 4 0,-1-4 0,0 5 0,5 0 0,10-5 0,-7 3 0,5-8 0,-13 9 0,1-4 0,-1 5 0,5 0 0,9 0 0,-1 0 0,6 0 0,-8 0 0,-1 0 0,-3 0 0,2 0 0,-3 0 0,13 0 0,-11 0 0,10 0 0,-12 0 0,1 0 0,-3 0 0,1 0 0,-3 0 0,3 0 0,-5 5 0,0 0 0,1 1 0,-1-1 0,0-5 0,0 0 0,1 0 0,-1 0 0,0 5 0,1-4 0,3 3 0,-2-4 0,3 0 0,-5 0 0,0 0 0,1 0 0,12 0 0,-5 0 0,11 0 0,-17 5 0,1-4 0,-2 4 0,0-5 0,9 0 0,-9 0 0,9 0 0,-4 0 0,0 0 0,-1 0 0,0 0 0,1 0 0,0 0 0,4 0 0,4 0 0,-1 0 0,29 0 0,-30 0 0,45 0 0,-37 0 0,25 0 0,-24 0 0,37 0 0,-29 0 0,31 0 0,-44 0 0,11 0 0,-11 0 0,5 0 0,-6 0 0,-10 0 0,8 0 0,-5 0 0,19 0 0,-5 0 0,7 0 0,16 0 0,3 0 0,16 0 0,0 0 0,-16 0 0,-3 0 0,0-8 0,18 6 0,5-7 0,11 9 0,-39 0 0,3-5 0,-31 3 0,7-4 0,-12 6 0,-3 0 0,1 0 0,1 0 0,1 0 0,2 0 0,-7 0 0,2 0 0,-8-4 0,-1-7 0,6-13 0,-8 1 0,14-6 0,-10 0 0,-1 11 0,0-5 0,-6 12 0,0 1 0,4 4 0,-3-3 0,4 3 0,-10-4 0,-1 0 0,-4-5 0,-1 3 0,1-2 0,-5-1 0,3-1 0,-7-5 0,7 9 0,-62-28 0,21 24 0,-18-23 0,29 30 0,35 5 0,-13-6 0,4 3 0,-5-7 0,0 8 0,-9-10 0,7 13 0,-6-14 0,-15 8 0,17-2 0,-41 1 0,33 0 0,-12 4 0,-21-10 0,14 9 0,-11-8 0,-3 6 0,33 3 0,-36-19 0,28 21 0,-4-13 0,10 12 0,5-3 0,1 1 0,2-3 0,0 9 0,6-9 0,-2 9 0,-24-12 0,-6-2 0,-6 9 0,0-9 0,2 1 0,12 13 0,18-5 0,13 1 0,-4 4 0,4-3 0,0 4 0,-4-5 0,8 4 0,-8-4 0,9 1 0,-9 3 0,4-9 0,-13 3 0,-33-8 0,-1-2 0,5 1 0,-3 0 0,-21-6 0,29 6 0,2 1 0,-7-1 0,11 6 0,22 4 0,15 2 0,5-2 0,5-4 0,0-5 0,0 4 0,0-9 0,-6-4 0,5 1 0,-5-6 0,0 0 0,5 6 0,-5-6 0,6 13 0,0-4 0,-6-4 0,0 1 0,-1-15 0,2 20 0,0-10 0,4 12 0,-3-5 0,-1 5 0,4-3 0,-4 3 0,5-5 0,0 5 0,0-4 0,0 9 0,0-4 0,0 5 0,0-1 0,0 1 0,0-5 0,0-1 0,0 0 0,0-4 0,0 4 0,0-4 0,0 4 0,0-4 0,0 4 0,5 0 0,0-4 0,6 4 0,-6-5 0,12-8 0,-10 7 0,11-7 0,-8 12 0,0-2 0,5 3 0,-3 0 0,2 1 0,-3 4 0,-6 1 0,53-38 0,-12 17 0,14-20 0,-22 29 0,-33 16 0,6 2 0,-1 4 0,0-5 0,13-2 0,4 1 0,-1 1 0,11 5 0,-28-5 0,13 4 0,-16-4 0,4 5 0,5 0 0,1 0 0,5 0 0,-1 0 0,-4 0 0,12 0 0,-14 0 0,14 0 0,27 0 0,14 0 0,-16 0 0,2 0 0,22 0 0,-20 0 0,-34 0 0,-12 0 0,-1 0 0,0 0 0,0 0 0,1 0 0,4 0 0,-4 0 0,4 0 0,-5 0 0,13 0 0,-9 0 0,14 0 0,-4 0 0,8 0 0,7 6 0,-8-4 0,-2 4 0,-13-6 0,4 0 0,-4 0 0,5 0 0,-1 0 0,1 0 0,0 0 0,0 0 0,-5 0 0,3 0 0,-3 0 0,5 0 0,0 0 0,-5 0 0,4 0 0,4 0 0,-1 0 0,1 0 0,-4-5 0,-4 4 0,5-4 0,-1 1 0,1 3 0,-5-4 0,-1 5 0,-5 0 0,5 0 0,10 0 0,6 0 0,24 0 0,-12 0 0,3 0 0,-17 0 0,0-6 0,3 5 0,-1-5 0,-7 6 0,-9 0 0,-9-5 0,-2 0 0,1-6 0,-4 1 0,4 0 0,-5 0 0,0-1 0,0 1 0,0-5 0,0-1 0,0 0 0,0-4 0,0 4 0,4 0 0,-3-12 0,8 15 0,-7-15 0,2 3 0,-4-6 0,0 5 0,0 2 0,0 9 0,33 9 0,-25-13 0,25 12 0,-29-12 0,-2 7 0,7-3 0,-8 5 0,3 0 0,1 0 0,-4-5 0,4 3 0,-5-7 0,0 3 0,4-5 0,2 0 0,0 5 0,4-12 0,-8 15 0,3-11 0,-5 14 0,0 0 0,0-5 0,0 3 0,0-3 0,0 5 0,0-5 0,0 4 0,0-4 0,0 5 0,0-1 0,0 1 0,0-5 0,5-1 0,-4-5 0,4 1 0,-5-1 0,0-8 0,-5 6 0,4-6 0,-4 8 0,5 5 0,0 1 0,0 0 0,0 4 0,0-4 0,0 5 0,0-1 0,0 1 0,0 0 0,0-1 0,0 1 0,0-5 0,0 4 0,0-4 0,0 5 0,0-1 0,0 1 0,0 0 0,0 0 0,0-14 0,-16-17 0,6-3 0,-37-41 0,5 17 0,1 2 0,7 16 0,23 34 0,5-4 0,2 9 0,4-4 0,-10 4 0,8 1 0,-12 0 0,8-5 0,-4-1 0,0-5 0,-1 5 0,5 1 0,2 5 0,-6-5 0,8 3 0,-12-7 0,13 7 0,-12-31 0,-6-2 0,1-14 0,0-26 0,12 51 0,6-20 0,0 44 0,0 0 0,0 0 0,0-5 0,0 3 0,5-3 0,1 5 0,47-15 0,-27 11 0,34-6 0,-31 10 0,-11 4 0,5-1 0,16-6 0,-18 11 0,24-6 0,-29 8 0,3 0 0,-7 4 0,3 2 0,8 12 0,-2 7 0,17 3 0,16 31 0,12-9 0,-23-12 0,0-1 0,14 8 0,-7-9 0,-29-17 0,-5-7 0,3 3 0,-7-4 0,3 4 0,-5-4 0,5 9 0,-4-8 0,4 3 0,0 0 0,-8-3 0,7 3 0,-4-5 0,2 5 0,3-3 0,0 8 0,1-4 0,4 0 0,-4-1 0,-1-4 0,0 4 0,1 1 0,13-4 0,-10-3 0,4-4 0,-17 0 0,3 6 0,-8-1 0,3 1 0,8 12 0,-4-9 0,9 14 0,-7-16 0,-4 3 0,3-5 0,-8 5 0,9-3 0,-9 8 0,9 4 0,-4-1 0,10 6 0,-9-8 0,12-4 0,-17-2 0,16-5 0,-15 5 0,6-3 0,-5 3 0,2 0 0,0-3 0,-2 3 0,-4-5 0,5 1 0,-4-1 0,8 1 0,-3-1 0,0 5 0,3-3 0,-4 3 0,1-5 0,3 1 0,-3-1 0,4 1 0,-4-1 0,3 1 0,-3-1 0,4 5 0,5 1 0,-4 1 0,4 2 0,-9-7 0,3 3 0,-3-4 0,4-1 0,0 0 0,-4 1 0,3-1 0,-8 5 0,9 2 0,-5-1 0,13 12 0,-2-10 0,3 12 0,-4-9 0,-9-5 0,10 12 0,-8-10 0,9 12 0,-7-10 0,1-3 0,3 2 0,5 6 0,-2-2 0,1 15 0,-12-20 0,10 10 0,-5-12 0,5 5 0,0 9 0,-5-12 0,0 10 0,0-12 0,-1 5 0,0-5 0,1 0 0,-1-6 0,0 5 0,-4-3 0,3 3 0,10-9 0,-6-2 0,10-4 0,-12 0 0,-1 0 0,5 0 0,-4 0 0,9-4 0,-9-7 0,9-5 0,-9-5 0,4 5 0,-3-11 0,6 0 0,7-28 0,-5 20 0,14-33 0,-20 34 0,10-21 0,-12 24 0,0 2 0,-7 8 0,0 0 0,-1 5 0,7-4 0,-4 4 0,6 0 0,-11 1 0,7 0 0,-8-1 0,3-13 0,2-2 0,-4 5 0,8-2 0,-9 3 0,4-6 0,-1 0 0,-3 2 0,9 8 0,-3-8 0,-1 6 0,4-6 0,-9 0 0,8 6 0,-2-14 0,-1 6 0,6-9 0,-5 1 0,6-1 0,-1 9 0,3-22 0,-4 27 0,5-27 0,-6 30 0,-3-6 0,7 9 0,-7-1 0,9-8 0,-5 6 0,-4-2 0,6 6 0,-6 3 0,13-5 0,-7-8 0,2 11 0,3-18 0,-5 17 0,9-10 0,-11 9 0,4-1 0,-3-8 0,-2 6 0,2-6 0,-2 13 0,0 1 0,0 0 0,5-1 0,-3 0 0,3 1 0,0 0 0,-4 4 0,9-9 0,-9 9 0,9-9 0,-9 9 0,9-9 0,-4 9 0,0-9 0,3 8 0,-2-7 0,3 7 0,-4-7 0,4 7 0,-4-2 0,0 3 0,-1 6 0,0-5 0,-4 5 0,4-6 0,-4 1 0,3 0 0,3 0 0,3-1 0,-4 1 0,-5 0 0,-2 0 0,-3 4 0,8-3 0,3 8 0,-1-9 0,-1 9 0,-5-3 0,5-1 0,-4 4 0,4-8 0,-5 3 0,1 0 0,-1-3 0,5 8 0,-4-8 0,9 8 0,-13-8 0,11 3 0,2-6 0,3 6 0,6-4 0,0 9 0,-6-8 0,14 2 0,-6-5 0,9 5 0,9 3 0,2 2 0,4-4 0,33 5 0,-70-10 0,-9 10 0,56-25 0,18 21 0,-28-5 0,2-1 0,-3 7 0,-4 0 0,8-4 0,-16-2 0,-14 5 0,-12 0 0,5 4 0,-1-8 0,9 2 0,-6 1 0,6 0 0,-8 1 0,0 0 0,0-1 0,-1-3 0,1-1 0,0 3 0,-5-3 0,3 6 0,21-5 0,-13 2 0,17-6 0,-23 12 0,-1-8 0,9 2 0,-10 1 0,9 0 0,-4 6 0,-6-5 0,18-1 0,-17-1 0,18 2 0,-14-5 0,6 8 0,-13-12 0,4 9 0,-9-1 0,17 1 0,-15 1 0,11 3 0,14-4 0,-16 5 0,22-4 0,-28 2 0,4-7 0,-9 8 0,4-3 0,9-2 0,2-2 0,14-5 0,-9 1 0,-2 6 0,-8-4 0,-1 9 0,1-8 0,8 2 0,48 1 0,-11-16 0,23 18 0,-48-13 0,-4 17 0,-24 0 0,11 0 0,-14 0 0,0 0 0,13 0 0,-4 0 0,10 0 0,-13 0 0,-1 0 0,-5 0 0,0 0 0,0 0 0,1 0 0,-1 0 0,28 0 0,-16 0 0,23 0 0,-29 0 0,3 0 0,-7 0 0,3 0 0,-5 0 0,0 5 0,-4 6 0,8 5 0,-7 0 0,12 4 0,-7-4 0,-2 5 0,-1-5 0,-8-1 0,8 0 0,-3-3 0,0 3 0,3 0 0,-8-3 0,13 8 0,-7-4 0,8 5 0,-4 8 0,-5-11 0,5 10 0,-4-3 0,-1-7 0,4 6 0,-4-14 0,-1 5 0,0-3 0,-5 3 0,0-4 0,0-1 0,0 0 0,0 1 0,5-1 0,2 14 0,-1 18 0,-1-7 0,-5 9 0,0-27 0,0 2 0,0-2 0,0 12 0,5-6 0,-4 14 0,4-18 0,-5 4 0,0-8 0,0-3 0,0 3 0,0-4 0,0 4 0,0 1 0,0 13 0,0-6 0,0 6 0,0-12 0,0-2 0,0 0 0,0 1 0,0 0 0,0-1 0,0-4 0,0-1 0,0 1 0,0 4 0,0 1 0,0 5 0,0-5 0,0-1 0,0 1 0,4 0 0,-3 0 0,4-1 0,-5 9 0,0-6 0,0 11 0,0 16 0,6-10 0,-5 20 0,10-29 0,-10-2 0,8-9 0,-8 1 0,4 5 0,-5 0 0,0 0 0,9 0 0,-2 0 0,3 0 0,16 53 0,-21-16 0,6-5 0,-1-1 0,-10-2 0,0-10 0,0-12 0,0-10 0,16 35 0,-7-26 0,17 41 0,-12-18 0,-3-4 0,3 5 0,-8-32 0,1 5 0,3 4 0,-8-14 0,3 10 0,0-14 0,1 0 0,-1 1 0,5 4 0,-5-3 0,1 3 0,3 0 0,4 9 0,-1-1 0,5 7 0,-6-9 0,-1-5 0,5-1 0,-4-5 0,0 1 0,3-1 0,-8-4 0,14-1 0,-9-5 0,9 0 0,-4 0 0,0 0 0,-1 0 0,-5 0 0,5 0 0,1 0 0,0 0 0,-1 0 0,0 0 0,-3 0 0,7 0 0,-7 0 0,7 0 0,-3 0 0,5 0 0,69-23 0,2 7 0,-16-2 0,5 1 0,0 9 0,-4 3 0,-27 0 0,0-1 0,19-4 0,-7 1 0,-23 4 0,20-14 0,-43 19 0,-1 0 0,-5 0 0,29 0 0,-17-4 0,22-2 0,0 0 0,-17-3 0,26 2 0,-22-11 0,8 4 0,1-5 0,-9 7 0,-7 0 0,4 1 0,-10 5 0,12-5 0,-14 6 0,3-6 0,-3 1 0,5 0 0,0 0 0,-1-1 0,25-11 0,-19 9 0,19-14 0,-16 15 0,-7-4 0,16-2 0,-15 6 0,6-6 0,0 7 0,2-1 0,0 0 0,7-7 0,-16 12 0,8-10 0,-14 16 0,3-8 0,6-4 0,-3 6 0,61-26 0,-40 28 0,29-21 0,-49 20 0,-13 1 0,1 0 0,-1 5 0,5 0 0,-4 0 0,4-9 0,-4 7 0,-1-8 0,0 10 0,5 0 0,-3 0 0,2 0 0,-3 0 0,4 5 0,9 2 0,7 11 0,0-4 0,-2 3 0,-8-2 0,-5 2 0,4 3 0,-4 1 0,5-4 0,-5-2 0,6 8 0,-10-9 0,5 9 0,-6-8 0,-1-3 0,5 8 0,-8-9 0,6 5 0,-11-1 0,2-4 0,1 4 0,0-4 0,1 4 0,-1 1 0,-5 0 0,0 4 0,0-4 0,0 5 0,0 9 0,0-12 0,0 18 0,0-9 0,0 4 0,-6 7 0,4-7 0,-9 9 0,3 0 0,1-1 0,-5 1 0,10 0 0,-8-9 0,-1-2 0,5-8 0,-10 9 0,15 1 0,-10 0 0,4 7 0,-5-7 0,-1 9 0,6 0 0,-20 45 0,2-4 0,-10 4 0,5-2 0,-10-27 0,8 19 0,-9 5 0,-7-1 0,21-19 0,-2-14 0,-3-1 0,-11 9 0,-1 10 0,-12 1 0,27-28 0,-6-1 0,0-1 0,14-1 0,-42 22 0,51-23 0,-43 35 0,30-23 0,-16 7 0,17-23 0,1 0 0,1-6 0,-1 7 0,2-9 0,0-1 0,0 1 0,5-4 0,-6 11 0,14-15 0,-21 18 0,20-14 0,-15 2 0,14 0 0,-1-7 0,5 3 0,-3-9 0,3-1 0,-4 4 0,-25 32 0,12-5 0,-6 8 0,-3 3 0,-16 21 0,12-1 0,-5-9 0,27-26 0,-10-1 0,4 7 0,-3-7 0,5 0 0,-1-1 0,4-9 0,0-1 0,3-3 0,-3-2 0,9 0 0,-3-3 0,2 16 0,-24 5 0,11 24 0,-23 9 0,26-16 0,-13 3 0,18-35 0,-6 6 0,7-1 0,0-5 0,-1 12 0,1-1 0,0-6 0,4 6 0,-3-13 0,9-1 0,-8 1 0,3 0 0,0 44 0,-7-6 0,7 11 0,-8-25 0,8-12 0,1-14 0,5 14 0,-4-17 0,-2 9 0,-8 20 0,7-13 0,-7 26 0,12-30 0,-4 6 0,6-8 0,0 8 0,0-6 0,0 30 0,0-18 0,-6 20 0,5-24 0,-5-2 0,6 1 0,0-12 0,6 18 0,-5-22 0,5 10 0,3-14 0,-2-4 0,33 18 0,13 4 0,20 3 0,11-5 0,4-1 0,-37-9 0,-1-4 0,17-10 0,0-2 0,26 8 0,-39-3 0,0 0 0,39-3 0,-4 8 0,-16-10 0,1 0 0,-15 0 0,-5 0 0,1 0 0,19-10 0,-12 2 0,23-3 0,-26-11 0,14 10 0,1-23 0,-15 11 0,-13 0 0,-9-1 0,-14 13 0,2-5 0,-11 11 0,1-3 0,10-4 0,6-6 0,8-2 0,16-8 0,-11 7 0,10-9 0,-23 12 0,-2-3 0,1 15 0,-12-7 0,5 13 0,-17-8 0,3 8 0,1-4 0,2 5 0,3 0 0,-5 9 0,20 18 0,48 34 0,-39-25 0,2 2 0,18 4 0,-3-1 0,4 23 0,-10-27 0,-36-13 0,0-9 0,-13-3 0,8 7 0,-8 6 0,8-7 0,-7 6 0,7-9 0,-8 1 0,8 0 0,-8-1 0,4-4 0,-5 4 0,0-3 0,6 16 0,4-10 0,-2 20 0,2 8 0,-10-2 0,0-2 0,0-14 0,0-12 0,0 0 0,0-1 0,0-4 0,0 12 0,0 19 0,0 17 0,0 15 0,0-24 0,0 18 0,0-46 0,0 17 0,0-24 0,0 1 0,0 29 0,0-10 0,0 20 0,0-16 0,-6 1 0,-2 0 0,-4-9 0,5 7 0,3 8 0,-2-2 0,4 2 0,-10-8 0,6-20 0,-1 6 0,-3-1 0,4-5 0,-7 20 0,2-15 0,-1 2 0,2-6 0,-1-7 0,1 3 0,-1 0 0,1 1 0,-12 29 0,8-18 0,-13 17 0,14-15 0,-2-6 0,3 7 0,-5-1 0,9 2 0,-20 24 0,18-11 0,-14 10 0,0 1 0,8-11 0,-8 11 0,12-24 0,1-2 0,-1 1 0,0 1 0,-2 9 0,1-1 0,1-7 0,-1 5 0,2-14 0,0 6 0,5 1 0,1-12 0,1 10 0,2-16 0,-2 3 0,4 0 0,-5-3 0,4 7 0,-8-7 0,8 3 0,-4-5 0,5 1 0,0-5 0,0-2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1-27T20:01:53.550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1 109 24575,'40'0'0,"-7"0"0,-24 0 0,0 0 0,4 8 0,1-6 0,5 10 0,-9-7 0,2 0 0,-7-1 0,0 0 0,-1 1 0,4 4 0,-2 1 0,11 3 0,-7-3 0,7 7 0,-11-7 0,6 4 0,-6 6 0,7-4 0,-1 6 0,1-9 0,-4-4 0,-4 4 0,3-3 0,1 8 0,-3-8 0,6 7 0,-7-7 0,0 3 0,-1-3 0,0-5 0,-3 3 0,7 1 0,-7 1 0,11 7 0,-5 5 0,2-6 0,0 9 0,-4-15 0,0 3 0,-1-4 0,0 0 0,-3 0 0,7 5 0,-7-4 0,7 7 0,-3-3 0,4 1 0,-4 2 0,-1-7 0,0 7 0,1-3 0,0 1 0,3 2 0,-7-7 0,7 7 0,-3-2 0,0-1 0,3 3 0,-7-7 0,7 8 0,-3-4 0,0 4 0,3-4 0,-7 0 0,7-1 0,-3 1 0,0 0 0,-1-1 0,-4 1 0,4 0 0,1 4 0,0-4 0,-1 0 0,-4 6 0,0-4 0,0 6 0,10 2 0,-7 0 0,7 10 0,-6-6 0,-3-7 0,8 4 0,-3-9 0,0 10 0,3-1 0,-8-9 0,8 9 0,-4-11 0,0 4 0,4 8 0,-7 1 0,8 8 0,-4 0 0,1 0 0,5 13 0,-10-10 0,10 10 0,3 0 0,-6-10 0,11 10 0,-19-14 0,8-6 0,-8 5 0,3-6 0,0 1 0,-3 5 0,7-13 0,-7 5 0,8 1 0,-4-6 0,1 13 0,-2-13 0,-4 6 0,5-1 0,-3-5 0,3 6 0,-5-8 0,0-4 0,0 11 0,0-9 0,0 10 0,0-8 0,0 0 0,0 21 0,4-15 0,-3 14 0,3-19 0,-4 6 0,4-5 0,2 13 0,-1-13 0,4 6 0,-8-12 0,3 4 0,-4-4 0,0 4 0,0-4 0,0 4 0,0-4 0,0 11 0,0-4 0,0 4 0,0 1 0,4-6 0,-3 5 0,3 1 0,-4 1 0,0 8 0,4-7 0,-3 5 0,10 7 0,-5-9 0,2 8 0,-4-14 0,-4-8 0,4 7 0,6 24 0,-4-14 0,2 28 0,-8-35 0,5 6 0,-3-17 0,3 5 0,-5-1 0,0 3 0,0 12 0,8 26 0,1-6 0,8 23 0,0-13 0,-1-1 0,-2-12 0,-6-12 0,1-18 0,-8-9 0,7-4 0,-3 5 0,4-4 0,-4 3 0,3-8 0,-7 3 0,3 35 0,-4-20 0,0 29 0,0-34 0,0-3 0,0 2 0,0 4 0,0-5 0,0 9 0,0-3 0,0-2 0,0 1 0,0 4 0,0-9 0,0 17 0,0-6 0,0 8 0,0 0 0,0-1 0,0 14 0,0-17 0,4 8 0,-3-13 0,3-6 0,-4 1 0,0-8 0,0 1 0,0 0 0,0 12 0,0-6 0,0 13 0,0-13 0,0 13 0,0-6 0,0 8 0,5-1 0,-3 1 0,10 13 0,-10 4 0,10-1 0,-11-10 0,4-8 0,-1-13 0,2 13 0,0-13 0,-1 5 0,5 1 0,-7-6 0,7 6 0,-6-12 0,-3-1 0,7 0 0,-3 1 0,0 5 0,3-1 0,-7-4 0,7 4 0,-3-4 0,0 4 0,3 0 0,-7 1 0,7-1 0,-3 0 0,0-4 0,7 38 0,1-22 0,5 44 0,4-36 0,-12 3 0,0-15 0,-10-1 0,8-5 0,-2 6 0,3 13 0,3-16 0,-10 12 0,10-22 0,-11 5 0,3-7 0,0 6 0,-3 4 0,7-9 0,-3 12 0,4-18 0,-4 6 0,-1-2 0,0 0 0,-3 3 0,7-4 0,-7 0 0,3 4 0,0-2 0,1 2 0,0-4 0,-1 4 0,0-3 0,-3 4 0,7-1 0,-3-3 0,0 3 0,3-4 0,-3 0 0,4 5 0,0-4 0,0 7 0,-4-7 0,3 8 0,1-8 0,19 20 0,7 1 0,-1 0 0,-6 0 0,-15-25 0,-4 6 0,4-2 0,1 0 0,0 3 0,-1-8 0,-4-1 0,0-8 0,-4-1 0,3 0 0,1-7 0,1 10 0,7-10 0,5 1 0,5-1 0,0-7 0,-1 3 0,-8 2 0,-4 1 0,10-2 0,39-19 0,-5 2 0,20-9 0,-30 14 0,-25 10 0,-3 2 0,-15 6 0,3-4 0,2 3 0,-4-8 0,6 4 0,-7-4 0,14-20 0,-8 14 0,10-22 0,-11 19 0,-3-8 0,3 1 0,-2-14 0,-1-3 0,8-14 0,-9 14 0,3 3 0,3 0 0,-3-3 0,0-13 0,-2 12 0,0-9 0,-5-3 0,5-31 0,0 11 0,-2 32 0,1 0 0,3-29 0,5 27 0,-1 0 0,-9-31 0,10 33 0,-1 0 0,-11-16 0,15-23 0,-8 23 0,9-23 0,0 10 0,1-13 0,-4 26 0,-5-6 0,0 36 0,-9-24 0,4 25 0,3-25 0,-2 25 0,17-25 0,3-2 0,-8 18 0,1-2 0,-3-1 0,-3 0 0,-1-6 0,-3 2 0,-1-15 0,0-19 0,3 19 0,-2 14 0,1 0 0,6-17 0,2-17 0,-6 50 0,0-2 0,-2 14 0,-5 1 0,4-2 0,-7-1 0,7 3 0,6-14 0,0-5 0,8-20 0,-10 20 0,-1 5 0,-2 14 0,-4 5 0,3-6 0,-8 8 0,7 0 0,-2-7 0,4-3 0,1 1 0,0-6 0,-6 17 0,4-8 0,-8 14 0,7-7 0,-7-4 0,8-7 0,-8 1 0,19-19 0,-13 23 0,9-23 0,-8 30 0,-7-5 0,8 1 0,-4 4 0,5-9 0,0-1 0,0 6 0,1-12 0,-2 12 0,1-6 0,-1 8 0,0 4 0,0-3 0,1-5 0,-1 2 0,2-5 0,-6 7 0,3 0 0,1 0 0,1-1 0,3 5 0,-8-3 0,3 3 0,1-4 0,-3 4 0,6-3 0,-7 3 0,46-33 0,-25 14 0,44-29 0,-47 33 0,1 2 0,-12 14 0,-11 4 0,11 4 0,-6-3 0,11 3 0,-7-4 0,15 4 0,-14-3 0,10 3 0,-12 0 0,0-3 0,11 7 0,-8-3 0,8 4 0,-11 0 0,0 0 0,38 0 0,-24 0 0,29 0 0,-38 0 0,-1 4 0,-3 12 0,3 0 0,20 36 0,-9-21 0,12 15 0,-20-24 0,-7-9 0,-1-8 0,-7 3 0,7-3 0,-3 4 0,8 4 0,-3-2 0,4 2 0,-9 0 0,2-3 0,3 8 0,-4-8 0,6 7 0,-7-7 0,0 7 0,7-2 0,-6-1 0,7 3 0,-3 5 0,-1-2 0,-3 5 0,8 1 0,-11-6 0,7 2 0,-10-9 0,0 0 0,0-3 0,8 7 0,-6 5 0,14-6 0,-8 16 0,5-20 0,-3 8 0,-5-10 0,3 3 0,-3-3 0,4 7 0,6 5 0,-8-2 0,7 6 0,-9-12 0,4-1 0,0 0 0,0 1 0,35 55 0,-22-38 0,23 39 0,-28-52 0,-7 0 0,4-8 0,-9 2 0,7-2 0,-6 0 0,7 3 0,0-4 0,-3 0 0,3 0 0,-4-3 0,-4 2 0,3-7 0,8 3 0,0-4 0,5 0 0,-8 0 0,-4 0 0,0 0 0,12 0 0,-5 0 0,16 0 0,-16 0 0,9 0 0,-11-4 0,0 3 0,24-10 0,-12 9 0,22-10 0,-29 6 0,1 0 0,-11-2 0,12 2 0,6-9 0,8 2 0,-1-4 0,1 6 0,-12 0 0,-2 1 0,-8 5 0,-3-3 0,14 2 0,-12 1 0,12-4 0,-10 8 0,5-7 0,-5 7 0,3-3 0,-3 4 0,11 0 0,-9 0 0,9 0 0,-15 0 0,3 0 0,-4 0 0,4 0 0,1 0 0,0 0 0,-1 4 0,-4-3 0,0 3 0,0-4 0,4 4 0,8 2 0,7-1 0,-5 5 0,1-9 0,-14 7 0,3 1 0,-4 1 0,4 3 0,-3-3 0,10 10 0,-6-8 0,3 9 0,-4-12 0,-8 0 0,7 4 0,-6-3 0,7 8 0,-4-8 0,0 7 0,4-3 0,-3 4 0,3 1 0,-8-5 0,9 11 0,-1-2 0,0 12 0,1-8 0,-3 6 0,1-6 0,3 1 0,-1 18 0,-3-15 0,2 17 0,-2-21 0,-5 6 0,12 8 0,-7 10 0,12 14 0,-7-1 0,-7 14 0,15 4 0,-15-14 0,9 6 0,-5-22 0,-7-1 0,8-3 0,7 0 0,-8-10 0,0 13 0,0-1 0,-2-9 0,4 34 0,-6-58 0,-4 5 0,9 5 0,7 48 0,13 9 0,-11-33 0,2 1 0,-5-4 0,-1-4 0,15 13 0,-3-14 0,-18-17 0,11-6 0,-18-1 0,10-1 0,-4 7 0,3-9 0,-4 5 0,-3-12 0,-7 0 0,3 12 0,1 2 0,-3 5 0,3-3 0,-5-11 0,0 0 0,0 6 0,4-8 0,-3 9 0,8-1 0,-4-4 0,5 10 0,-5-12 0,3 3 0,-2 5 0,4-6 0,-4 8 0,-2-9 0,0 3 0,1-4 0,10 11 0,-9-13 0,5 12 0,-3-13 0,-6 6 0,10-7 0,-7 3 0,0 0 0,3 2 0,-7-1 0,11 3 0,-6-3 0,13 12 0,-4-6 0,13 8 0,-9-9 0,14 3 0,-5 0 0,-1-6 0,-6 4 0,-4-10 0,-3 7 0,4-6 0,1-2 0,-1-5 0,0 0 0,0 1 0,0 4 0,0 0 0,-4-4 0,-5 8 0,-1-11 0,-3 6 0,4-8 0,25 14 0,19 6 0,2-1 0,6-2 0,-38-17 0,-3 0 0,-6 0 0,-4 0 0,7 0 0,-3-4 0,0 3 0,-1-3 0,-4 4 0,4 0 0,-3 0 0,3 0 0,-4-4 0,0 3 0,4-7 0,22 7 0,-16-3 0,15 4 0,-25 0 0,4 0 0,21-7 0,-10 5 0,10-5 0,-21 7 0,-4 0 0,0-4 0,0 3 0,4-7 0,-3 3 0,7-4 0,-2-4 0,3 3 0,0-3 0,-8 4 0,2 0 0,-7 4 0,0-3 0,14 2 0,31-36 0,-8 17 0,4-7 0,0-1 0,-5 7 0,21-12 0,-28 15 0,-15 6 0,1 1 0,-19 8 0,3-1 0,0 4 0,1-3 0,0-2 0,7 0 0,-10-3 0,14 0 0,-10 3 0,7-3 0,-8 4 0,3-4 0,-3 3 0,8-7 0,3-4 0,3 5 0,1-9 0,-6 15 0,4-7 0,-8 3 0,3-4 0,-4 4 0,4-3 0,-7 7 0,12-15 0,-7 10 0,5-7 0,-3 5 0,0 3 0,-3-4 0,9-8 0,-8 10 0,4-8 0,-2 10 0,-3 0 0,3 1 0,-8 4 0,-1 0 0,0 0 0,1 0 0,15-15 0,-5 11 0,1-16 0,-3 19 0,-8-3 0,4 0 0,-1 3 0,1-3 0,0 4 0,7-11 0,-6 8 0,6-8 0,-7 15 0,-4-3 0,7-2 0,-2-4 0,4 0 0,-1 1 0,-4 4 0,0 4 0,11-9 0,-4 3 0,30-15 0,-27 10 0,19-7 0,-17 12 0,-5-3 0,5 8 0,-12-2 0,0 3 0,4-4 0,1 4 0,4-3 0,7 2 0,3-4 0,-1-1 0,19-2 0,-27 3 0,15 2 0,-25 4 0,0 4 0,4 0 0,1-4 0,0 3 0,-1-7 0,-4 7 0,0-3 0,0 4 0,11 0 0,-4-4 0,10 3 0,-12-3 0,-1 4 0,-8-4 0,-1-1 0,0 0 0,5-3 0,1 7 0,3-3 0,0 4 0,8 0 0,-5 0 0,9 0 0,-11 0 0,4 0 0,-4 0 0,10 0 0,-8 0 0,10 0 0,-12 0 0,3 0 0,-3 0 0,12 0 0,-7 0 0,14 0 0,-17 0 0,4 0 0,-11 0 0,0 0 0,5 0 0,-4 0 0,14 0 0,-8 0 0,17 0 0,-13 0 0,5 0 0,-7 0 0,0 0 0,-4 0 0,3 0 0,5 0 0,-2 4 0,1-3 0,-8 3 0,-4-4 0,12 6 0,-5-5 0,16 4 0,-16-1 0,9-3 0,-11 3 0,0 0 0,3-3 0,-3 3 0,0-4 0,-1 4 0,0-3 0,-3 8 0,3-4 0,0 0 0,22 13 0,-16-14 0,19 14 0,-28-17 0,3 7 0,-4-7 0,4 8 0,8 2 0,7 6 0,19 3 0,5-1 0,-8-10 0,-10-1 0,-21-8 0,-4 0 0,25 7 0,6-5 0,11 5 0,-3-2 0,0 11 0,-18-7 0,5 5 0,-22-14 0,7 0 0,17 0 0,27 0 0,18 8 0,-28-3 0,-1 2 0,18 9 0,17-6 0,-57-1 0,3-8 0,-21 3 0,21-4 0,6 0 0,24 0 0,1 0 0,-21 0 0,-10 0 0,-21 0 0,-4 0 0,4-4 0,9-2 0,-2 1 0,1 0 0,-8 1 0,0-1 0,-7-4 0,6 4 0,-3-3 0,1 3 0,8-4 0,-4-4 0,0 3 0,-1 1 0,-4 1 0,0 3 0,0-4 0,0 0 0,4 4 0,-3-7 0,7 6 0,-11-7 0,6 4 0,-7 0 0,8 0 0,-3 0 0,7 0 0,-7 0 0,-1 0 0,-1 0 0,-7 0 0,11 4 0,-6-7 0,7 2 0,0-8 0,-7 4 0,11-4 0,-15 8 0,10-3 0,-7 4 0,4 0 0,0 0 0,17-17 0,-13 8 0,20-20 0,-18 18 0,1-6 0,15-5 0,-14 9 0,11-5 0,-11 9 0,10-9 0,-13 10 0,15-14 0,-17 10 0,14-2 0,-7-3 0,7-1 0,-11 7 0,5-6 0,1 1 0,-11 9 0,4-8 0,-5 14 0,-2-3 0,5-1 0,-7 0 0,4 0 0,6-10 0,-1 8 0,4-17 0,13 0 0,-17 4 0,19-10 0,-23 19 0,6-5 0,-1-1 0,2-1 0,-4 0 0,1 5 0,-9 5 0,4 11 0,0-6 0,-4 7 0,3-8 0,-7 3 0,7-7 0,1 3 0,1-4 0,4-8 0,-5 10 0,1-8 0,-1 10 0,0-4 0,0 4 0,0-3 0,0 3 0,4-5 0,-3 5 0,4-3 0,-9 3 0,3 0 0,-8 1 0,8 0 0,-3 3 0,11-14 0,-6 8 0,6-6 0,-7 5 0,0 3 0,0-4 0,0 4 0,0 1 0,4 0 0,-3-1 0,3 0 0,-4-4 0,-4 8 0,7-7 0,-6 7 0,11-7 0,-3 3 0,4 0 0,0-3 0,0 3 0,8-6 0,1-1 0,-4 4 0,2 2 0,-11 2 0,0 2 0,10-3 0,-8 5 0,17-2 0,-6 1 0,-4-1 0,-2 5 0,-12-2 0,0 7 0,4-7 0,-3 7 0,7-3 0,-7 0 0,7 3 0,-7-3 0,3 4 0,0 0 0,1 0 0,12 0 0,-10 0 0,4 0 0,-11 0 0,0 4 0,25 4 0,-8 3 0,22 8 0,13 6 0,-20 0 0,9-6 0,-34-4 0,-12-10 0,0 0 0,1 3 0,9 1 0,0 1 0,4 3 0,0 1 0,-4-4 0,-1 7 0,0-11 0,1 6 0,0-3 0,3-2 0,-7 9 0,3-10 0,-8 7 0,3-8 0,-3 3 0,4-3 0,0 5 0,4 3 0,2-3 0,3 3 0,-4-4 0,10 2 0,-8-2 0,9-3 0,-6-2 0,-1 0 0,7 8 0,-5-6 0,6 5 0,-1-6 0,2-4 0,8 4 0,-8-5 0,-1 0 0,-12 4 0,-1-3 0,60 13 0,-23-11 0,2 2 0,1 0 0,11-5 0,-20 0 0,-9-4 0,-18 3 0,-7-3 0,7 4 0,-3-4 0,4-1 0,8-11 0,-6 6 0,1-6 0,-8 7 0,-4 0 0,4 0 0,-3-4 0,7 3 0,0-14 0,-3 12 0,8-20 0,-12 21 0,6-14 0,-3 15 0,-7-3 0,17-2 0,-19 4 0,11-4 0,1 0 0,-9 0 0,14-1 0,-6-9 0,2 2 0,6-11 0,11-7 0,7-13 0,8 2 0,-10 5 0,-5 8 0,-8 17 0,-8-4 0,-2 6 0,4 0 0,-13 1 0,14-1 0,-8 5 0,-3-2 0,3 3 0,-4-4 0,4 0 0,3-7 0,20-29 0,-10 13 0,4-3 0,11-13 0,2-2 0,-4 6 0,-2-1 0,-4-1 0,-2 1 0,-4 11 0,-2 0 0,15-43 0,6 7 0,-12 23 0,7-10 0,-30 34 0,22-11 0,-23 24 0,0 1 0,2 4 0,-11 1 0,3 4 0,2-11 0,9-17 0,2 7 0,24-35 0,-16 34 0,8-22 0,-7 5 0,19-21 0,4-4 0,-21 31 0,1 1 0,25-34 0,-23 23 0,-3 11 0,-10 16 0,6-2 0,-11 9 0,17-8 0,-24 13 0,7 3 0,-8-3 0,-1 4 0,-4 4 0,0 1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1-27T20:06:43.719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 1 24575,'14'0'0,"3"0"0,-3 0 0,0 0 0,3 0 0,-3 0 0,0 0 0,-1 0 0,-4 0 0,12 0 0,-10 0 0,34 0 0,-5 0 0,12 0 0,-5 0 0,1 7 0,-17-5 0,4 5 0,-22-7 0,7 0 0,3 0 0,25 7 0,3-5 0,14 13 0,-21-14 0,-10 7 0,-21-8 0,0 4 0,1-3 0,79 23 0,-23-10 0,3 2 0,2 0 0,9 2 0,7 0 0,-39-9 0,-20 2 0,-8-10 0,-14 4 0,4-1 0,-1-3 0,-4 3 0,4 0 0,1-3 0,11 8 0,-5-8 0,6 9 0,-1-4 0,-9-1 0,4 4 0,1-8 0,-5 7 0,16 4 0,-16-6 0,9 9 0,-4-9 0,-1 3 0,1-2 0,17 11 0,-11-9 0,20 12 0,-19-11 0,-3 1 0,1-1 0,1 0 0,0 1 0,46 13 0,-47-15 0,38 14 0,-25 3 0,-7-11 0,21 22 0,-5-22 0,-18 1 0,9-3 0,-21-4 0,-4-4 0,4 7 0,-4-2 0,4 5 0,7-1 0,-9-5 0,4 2 0,-7-2 0,-2 0 0,2-4 0,-4 3 0,4-3 0,26 34 0,-7-16 0,9 21 0,-20-32 0,-12 5 0,-4-11 0,3 7 0,-7-4 0,7 0 0,-3 0 0,4 1 0,-4-1 0,3 0 0,-3 0 0,0 0 0,7 0 0,-6 5 0,7-4 0,-4-1 0,-4-1 0,3-3 0,-3 8 0,4 1 0,11 7 0,-8-6 0,8 0 0,-7-6 0,-3 0 0,3 1 0,-4-1 0,5 4 0,0-3 0,4 7 0,7-5 0,-9 1 0,4-3 0,-7 4 0,-3 0 0,4 0 0,-5-1 0,4-4 0,1 5 0,4 0 0,-4 0 0,-1-1 0,0-4 0,1 5 0,0-4 0,-1 3 0,-4 0 0,0-3 0,0 4 0,4-1 0,-3 1 0,3-4 0,-4 2 0,-4-6 0,7 7 0,-6-3 0,11 3 0,-7-4 0,4 0 0,-5 1 0,0-1 0,0 4 0,-1-3 0,6 7 0,-4-6 0,7 6 0,10 10 0,-8 2 0,12 5 0,-20-8 0,2-12 0,-4 3 0,0-7 0,0 3 0,0-7 0,0-2 0,-4 4 0,3-2 0,1 7 0,1-4 0,9 12 0,-8-9 0,4 8 0,-6-15 0,0 7 0,0-5 0,0 6 0,0-4 0,0 4 0,11-2 0,-8 7 0,12-7 0,-14 2 0,4-3 0,-1-1 0,-3 0 0,3-4 0,0 7 0,-7-6 0,10 7 0,15 7 0,-12-8 0,14 7 0,-24-10 0,4 0 0,9 2 0,-6-2 0,8 1 0,-14 0 0,3-5 0,-4 3 0,0-3 0,0 0 0,0 3 0,0-3 0,12 5 0,-10 0 0,10-4 0,-12-2 0,0-4 0,4 0 0,1 0 0,4 0 0,-4 0 0,-1 0 0,0 0 0,-3 0 0,3 0 0,8 0 0,-10 0 0,14 0 0,-15 0 0,3 0 0,-4 0 0,11 0 0,-4 0 0,6 0 0,-5 0 0,-7 0 0,7 0 0,-7 0 0,3 0 0,7 0 0,-8 0 0,8 0 0,-11 0 0,0 0 0,0 0 0,0 0 0,0 0 0,0 0 0,0 0 0,0 0 0,0 0 0,0 0 0,0 0 0,4 0 0,-3 0 0,3 0 0,1 0 0,-4 0 0,3 0 0,-4 0 0,4 0 0,-3 0 0,7 0 0,-7 0 0,7 0 0,-3 0 0,0 0 0,-1 0 0,0 0 0,1 0 0,0 0 0,-1-4 0,-4 3 0,4-3 0,-3 4 0,15-5 0,11-4 0,2-2 0,3-2 0,-16 7 0,-7-2 0,-4 7 0,0-3 0,-6 4 0,6 0 0,0-4 0,11-2 0,-9 1 0,8-4 0,-2 8 0,-6-3 0,8 0 0,-14-1 0,7 0 0,-3 1 0,0 4 0,11-6 0,-2 0 0,4 0 0,6-4 0,-13 4 0,39 0 0,-36 2 0,35 4 0,-35 0 0,12 0 0,-8 0 0,-1 0 0,-12 0 0,-1 0 0,7 5 0,-4 1 0,17 5 0,-13-2 0,39 27 0,-25-20 0,26 25 0,-25-23 0,-8-1 0,6 0 0,-21-8 0,7 2 0,-14-2 0,4 4 0,4 1 0,1 0 0,0 0 0,-4-5 0,-2 0 0,1 0 0,-3 0 0,7 12 0,-4-5 0,6 9 0,-1-10 0,-1-2 0,-8-4 0,4 12 0,-3-9 0,4 12 0,5-2 0,-3 5 0,3 0 0,2 6 0,-7-13 0,12 13 0,-12-12 0,6 4 0,-4 14 0,-1-8 0,2 17 0,2-21 0,-4-1 0,3-1 0,-5-4 0,-3 0 0,2-4 0,-7-7 0,8 15 0,-3-9 0,0 6 0,2-5 0,-2 4 0,6 20 0,0-3 0,1-1 0,-2-5 0,-6-16 0,4 9 0,2 1 0,-4-10 0,3 16 0,-6-16 0,-3 10 0,7-8 0,-7 0 0,3-4 0,0 4 0,-3 3 0,3 7 0,0-5 0,1 2 0,0-15 0,-1 3 0,-4-4 0,0 4 0,0-3 0,4 8 0,-3-4 0,7 4 0,-2 8 0,0-6 0,-1 6 0,-1-8 0,1-4 0,0 11 0,3-9 0,-3 9 0,4-6 0,-4-5 0,3 3 0,-2 5 0,-1-2 0,5 13 0,-8-13 0,7 5 0,-3 1 0,-1-6 0,4 2 0,-4-5 0,4-3 0,1 12 0,-5-10 0,1 8 0,-6-9 0,0 3 0,0-4 0,4 3 0,1-2 0,0-1 0,3 3 0,-3-3 0,10 12 0,-5-6 0,2 13 0,-4-13 0,-2 13 0,3-13 0,1 6 0,-1-8 0,0 0 0,-4-3 0,3 2 0,-3-7 0,0 3 0,3-8 0,-7 3 0,11 2 0,-6 4 0,7 4 0,-4-4 0,0 4 0,0-4 0,0-4 0,0 2 0,25 4 0,-15-1 0,27 7 0,-26-4 0,1-7 0,-4 2 0,-11-4 0,7-4 0,-8 7 0,8-10 0,-3 7 0,7-5 0,-3-3 0,0 3 0,-1-4 0,-8 4 0,14 7 0,0 1 0,29 14 0,-17-13 0,8 10 0,-25-17 0,-1 3 0,0-9 0,1 0 0,11 5 0,-13 0 0,8 1 0,-15-2 0,8-4 0,8 0 0,-5 0 0,4 0 0,-11 0 0,0 0 0,4 0 0,-3 0 0,3 0 0,1 0 0,-4 0 0,14 0 0,12 0 0,16 0 0,25 0 0,-29 0 0,0 0 0,-35 0 0,-4 0 0,38 0 0,22 0 0,16-7 0,-8 5 0,-40-5 0,-17 7 0,-7 0 0,9-5 0,18-3 0,-2-4 0,10-2 0,-13-2 0,-8 4 0,-6 1 0,-8 7 0,0-4 0,-3 6 0,3-10 0,-4 7 0,5-9 0,-4 4 0,3-3 0,0 0 0,1 3 0,4-3 0,0 0 0,0-1 0,0 0 0,-4 1 0,17-13 0,-14 8 0,22-16 0,-19 20 0,6-6 0,-8 6 0,0 0 0,-4 1 0,3 0 0,-3-1 0,4 0 0,0-3 0,-3 7 0,2-7 0,-7 7 0,7-3 0,-7 0 0,3 3 0,0-8 0,1 8 0,0-3 0,-1 4 0,-4 0 0,4-4 0,-3 3 0,3-3 0,0 4 0,-3 0 0,3-4 0,0-1 0,-3 4 0,3-2 0,-4 3 0,0-1 0,0-3 0,0 4 0,0 0 0,4-4 0,-7 3 0,7-3 0,-12 4 0,7 0 0,-3 0 0,8-4 0,14-15 0,20-19 0,-13 13 0,4-8 0,-17 25 0,-9-1 0,4 2 0,-4 2 0,-6 1 0,11 3 0,-7-7 0,3 7 0,0-7 0,-7 7 0,6 1 0,0-10 0,-2 11 0,6-12 0,-7 6 0,0 4 0,4-7 0,1 7 0,-4-3 0,6 0 0,-10 3 0,11-7 0,-7 7 0,3-3 0,0 0 0,1 3 0,0-7 0,3 7 0,0-15 0,-3 14 0,6-10 0,-6 8 0,0 3 0,3-7 0,-7 7 0,3-3 0,-4 4 0,4 0 0,1-4 0,11-3 0,-5 1 0,31-21 0,-26 17 0,26-13 0,-6-3 0,13-1 0,12-10 0,-25 13 0,-3 1 0,6 0 0,22-28 0,-49 42 0,11-8 0,-18 17 0,-1 0 0,-4 0 0,0 4 0,-4-3 0,3 7 0,8-13 0,-4 3 0,13-5 0,-4 2 0,-1 0 0,31-18 0,-6 3 0,11-10 0,10-3 0,-27 15 0,14-11 0,-18 15 0,-1 0 0,14-4 0,-17 9 0,28-11 0,-29 11 0,7-3 0,-17 6 0,-7 6 0,-3 0 0,3 4 0,-4 1 0,5-4 0,0-3 0,0 1 0,-1-2 0,0 7 0,1-4 0,4-4 0,-4 3 0,37-16 0,-3-7 0,18 5 0,-21-6 0,-19 26 0,-8-8 0,0 10 0,7-3 0,3-5 0,-1 3 0,19-8 0,-23 1 0,23 9 0,-12-21 0,-5 25 0,23-31 0,-29 32 0,23-15 0,-19 7 0,1 5 0,4-9 0,-4 5 0,-1-1 0,19-6 0,-23 8 0,16 2 0,-21 0 0,-4 7 0,-1-3 0,8-1 0,-10-1 0,21-5 0,-9 6 0,5-4 0,4 8 0,-12-7 0,2 7 0,-5-7 0,-3 7 0,11-8 0,-5 4 0,13-2 0,8-4 0,10 2 0,0 0 0,10 2 0,-30 7 0,8 0 0,-21-4 0,-4 3 0,3-3 0,-3 4 0,0 0 0,10 0 0,0 0 0,-1 0 0,-3 0 0,-11 0 0,4 0 0,22 0 0,-4 0 0,30 0 0,-31 0 0,5 0 0,-18 0 0,18 0 0,9 0 0,20 0 0,-13 0 0,-3 0 0,0 0 0,-10 0 0,3 0 0,-16 0 0,-7 0 0,0 0 0,0 0 0,-4 0 0,11 0 0,-9 0 0,17 5 0,-6-3 0,0 3 0,-6-5 0,-8 0 0,-4 0 0,12 0 0,2 5 0,12-4 0,-8 9 0,19-2 0,-15 3 0,9 1 0,-7 0 0,-6-7 0,8 5 0,-12-8 0,-3 7 0,-15-4 0,3 0 0,9 4 0,-2-3 0,11 4 0,-8-5 0,-4-1 0,-1-4 0,8 5 0,15 4 0,2-2 0,10 5 0,-21-6 0,-6 0 0,4 3 0,-9-8 0,9 4 0,14-5 0,-20 5 0,19 0 0,-28 0 0,41-1 0,-8-4 0,48 0 0,-36 0 0,19 7 0,-36 0 0,23 1 0,-30 2 0,8-9 0,-21 3 0,-4-4 0,3 0 0,4 0 0,-1 4 0,13-3 0,-13 7 0,5-3 0,1 5 0,-6-4 0,-3 3 0,-5-8 0,31 3 0,-20-4 0,36 0 0,-32 0 0,-3 0 0,-4 0 0,-7 0 0,1 0 0,4-4 0,0 3 0,-4-3 0,-1 0 0,-4 3 0,5-7 0,-4 3 0,7-4 0,-3 4 0,4-3 0,7-3 0,-9 0 0,9-4 0,-11 6 0,0 4 0,-1-3 0,-8 3 0,3 0 0,1-3 0,5 3 0,65-20 0,-25 2 0,-1 5 0,-2-1 0,-7-3 0,-9 7 0,-22 11 0,-4 4 0,11-11 0,-4 5 0,9-10 0,19-14 0,1 6 0,25-19 0,-6 18 0,-13-2 0,10 3 0,-30 6 0,8-1 0,-14 14 0,-9-3 0,16-3 0,-16 0 0,9-4 0,1 5 0,-6 0 0,5-4 0,-7 4 0,-4-3 0,3 4 0,-3 0 0,1 4 0,2-7 0,-3 6 0,4-11 0,7 6 0,-5-2 0,13-4 0,-13 3 0,5-3 0,1-2 0,1 7 0,21-14 0,-17 14 0,15-14 0,-19 9 0,7-1 0,-6 3 0,4-1 0,9-5 0,-3-3 0,10 2 0,-14 5 0,1 0 0,13-5 0,-10 3 0,23-3 0,-23 4 0,23-6 0,-23 5 0,2-4 0,-14 16 0,-8-5 0,0 7 0,32-12 0,6-3 0,-9-2 0,6 4 0,-7 1 0,-30 7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1-27T20:07:02.302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0 1376 24575,'8'44'0,"-1"2"0,3-26 0,-1 2 0,-3 2 0,3-8 0,1 6 0,-1-5 0,0-7 0,0 3 0,-4-4 0,-1 9 0,0-7 0,-3 10 0,7-11 0,-3 8 0,0-8 0,-1 3 0,-4-4 0,4 4 0,1 2 0,0 3 0,3 0 0,-2 8 0,5 1 0,-5 1 0,4 5 0,-4-13 0,5 13 0,3 34 0,-1-22 0,0 5 0,1 1 0,0-10 0,9 20 0,-16-13 0,3-10 0,-4 10 0,5-20 0,0 5 0,8 8 0,-3 10 0,0-7 0,-8-5 0,-8-21 0,0 8 0,4-6 0,-3 5 0,8 1 0,-8 1 0,11 21 0,-10-9 0,5 22 0,-7-10 0,0 14 0,0 0 0,0-1 0,0 1 0,0-1 0,0-12 0,0-4 0,5-13 0,-3-8 0,3 6 0,-5-6 0,0 1 0,0 5 0,0-17 0,5 16 0,-4-9 0,9 12 0,-8-8 0,10 19 0,-5-15 0,1 17 0,1-21 0,-8-1 0,10 13 0,-4-8 0,6 9 0,0 7 0,-7-17 0,11 18 0,-10-20 0,4-3 0,-2 1 0,-8-6 0,10 13 0,0-6 0,2 8 0,6 13 0,-7-10 0,1 10 0,4-13 0,-10 0 0,9-1 0,-10 1 0,6 0 0,4 0 0,-3-1 0,3-6 0,-10 5 0,2-13 0,3 13 0,-5-6 0,10 8 0,-15 0 0,8-8 0,-4-5 0,5 2 0,0-8 0,-4 10 0,2-8 0,-3 0 0,5 8 0,-1-6 0,-3 6 0,2-8 0,-7-4 0,3 3 0,0-2 0,-3 3 0,8 8 0,-8-6 0,9 5 0,-5-6 0,0-1 0,-1 0 0,-4-4 0,4 4 0,1-4 0,0 4 0,3 1 0,-7 6 0,7-5 0,-7 13 0,3-17 0,-4 9 0,0-11 0,4 4 0,-3 1 0,3-5 0,0 3 0,-3-3 0,7 5 0,-7-5 0,3 10 0,0-8 0,-3 17 0,6-13 0,-6 6 0,11 13 0,-7-16 0,4 16 0,-5-13 0,-4-6 0,7 26 0,-5-22 0,5 15 0,-2-14 0,-4-5 0,8 6 0,-8-1 0,3-4 0,-4 11 0,0-15 0,4 7 0,1-10 0,0 5 0,-1-1 0,-4 8 0,4-6 0,2 13 0,0-17 0,3 8 0,-8-10 0,7 5 0,-7-5 0,7 3 0,-3-3 0,0 12 0,3-6 0,-7 2 0,7-5 0,-3-3 0,0 4 0,3 1 0,-7-5 0,11 3 0,-6-2 0,3 3 0,-1 0 0,-7-4 0,7 4 0,-3-8 0,0 7 0,3-3 0,-7 1 0,7 2 0,3 4 0,-5-5 0,9 9 0,-14-15 0,8 15 0,-4-9 0,5 9 0,3-10 0,-3 2 0,-1-7 0,-1 3 0,-7-4 0,7 1 0,-3 3 0,4-3 0,0 3 0,0-4 0,-4 0 0,3 1 0,-3-1 0,0 0 0,3 0 0,-3 0 0,4 0 0,18 18 0,-14-9 0,18 13 0,-21-12 0,3-5 0,-4-1 0,4 0 0,-3-3 0,3 8 0,0-8 0,1 7 0,-4-7 0,6-1 0,-6 0 0,8-8 0,8 8 0,14-8 0,-2 9 0,3-4 0,-16 0 0,1 3 0,-6-8 0,1 5 0,-8-6 0,-4 0 0,0 0 0,0 0 0,0-4 0,4-5 0,-3-1 0,7-3 0,-7-1 0,7 8 0,-2-6 0,-1 7 0,-1-8 0,-4 7 0,4-10 0,-3 10 0,14-13 0,-12 8 0,12-4 0,-10 6 0,1 4 0,2-7 0,-7 6 0,7-7 0,1-4 0,1 2 0,-5-3 0,2 5 0,-10 4 0,3 0 0,3-4 0,12-15 0,-11 11 0,13-14 0,-15 10 0,0 5 0,4-9 0,-6 15 0,0-3 0,4 0 0,-7 3 0,6-7 0,14-22 0,-11 7 0,16-14 0,-11 0 0,-8 23 0,19-18 0,-18 15 0,13-3 0,-4-19 0,-4 17 0,8-15 0,-5 6 0,-7 13 0,4-11 0,-12 17 0,10-6 0,2-8 0,2 8 0,-2-6 0,-5 13 0,3-13 0,1 6 0,4 0 0,-5 1 0,4 1 0,-9-2 0,11-8 0,-10 8 0,9-6 0,-4 6 0,4 0 0,-5 1 0,4 1 0,-10 5 0,6-6 0,-7 8 0,0 4 0,4-3 0,-3 3 0,-1-4 0,-1 4 0,-3 1 0,49-51 0,-30 37 0,35-42 0,-41 51 0,-4 4 0,-4 1 0,2 8 0,-10-7 0,14 6 0,-10-7 0,7 8 0,-4-3 0,0 3 0,-4-4 0,7 0 0,-6 0 0,11-4 0,-3 3 0,0-3 0,3 4 0,-7 0 0,3 4 0,-4 1 0,4 0 0,9-8 0,-6 6 0,4-9 0,-7 10 0,-3-3 0,3 3 0,-4-3 0,25-8 0,-8-2 0,15 1 0,-16-1 0,-7 16 0,1-6 0,-1 4 0,0-1 0,-4-4 0,10-1 0,-12 5 0,5-4 0,-5 8 0,-6-3 0,11 0 0,17-5 0,-10 0 0,35-14 0,-40 16 0,15-8 0,-25 11 0,11 3 0,-4-3 0,10 0 0,-12 3 0,-1-3 0,0 4 0,-3 0 0,3 0 0,21 8 0,-8-2 0,15 11 0,-9-4 0,-16-4 0,5 0 0,-12-8 0,0 7 0,0-7 0,38 20 0,9 0 0,38 9 0,-33-3 0,-9-13 0,-38-5 0,3-1 0,-7-2 0,7 3 0,-3 0 0,4-4 0,-3 3 0,-2-3 0,-4 0 0,0 3 0,0-7 0,4 12 0,-3-7 0,7 3 0,-7-1 0,7-3 0,4 5 0,-1 0 0,2 4 0,-9-8 0,-4 6 0,11 0 0,-8-2 0,8 6 0,1-1 0,-10-4 0,10 0 0,-8 1 0,-7-5 0,2 6 0,0-8 0,-6 7 0,21 0 0,-11 3 0,21 2 0,-6-2 0,1-3 0,-11 4 0,-5-7 0,-3 0 0,1 0 0,7 4 0,-7-7 0,-1 7 0,3-12 0,-6 3 0,11 4 0,-6 2 0,2 4 0,7 6 0,-4-10 0,5 10 0,-8-14 0,-4 6 0,-4-7 0,7 8 0,-6-2 0,25 19 0,-18-12 0,25 16 0,-30-19 0,11 4 0,-10-9 0,1 8 0,10 3 0,-10-5 0,6 5 0,-7-12 0,-1 0 0,13 6 0,2-3 0,12 5 0,-8-2 0,-6-4 0,-8-2 0,-8-1 0,3-7 0,-3 11 0,8-6 0,1 8 0,12-4 0,1 0 0,8 7 0,-8-9 0,-6 6 0,-8-13 0,-8 7 0,15-1 0,-1 3 0,4 1 0,2-5 0,-11-2 0,4 0 0,-4-3 0,3 7 0,-7-3 0,7 4 0,5 7 0,5-4 0,7 4 0,1 1 0,-8-9 0,-5 6 0,-9-13 0,0 3 0,-3 1 0,14 1 0,-12-1 0,8 4 0,-11-8 0,52 22 0,-36-14 0,41 14 0,-52-18 0,-5 3 0,23 1 0,18 5 0,4 0 0,21-4 0,-38-5 0,4-1 0,-20-3 0,-4 7 0,-6-3 0,6 1 0,-3 2 0,4-3 0,0 0 0,0-1 0,21 3 0,5-5 0,0 9 0,-10-10 0,-17 3 0,-7-4 0,15 0 0,-9 0 0,9 0 0,-7 0 0,0 0 0,1 0 0,-5 0 0,3 0 0,-7 4 0,7-3 0,-3 3 0,0-4 0,24 0 0,-12 0 0,22 0 0,-25 0 0,2 0 0,-15 0 0,3 0 0,7 0 0,3 0 0,12 0 0,-8 0 0,6 0 0,-6 0 0,-3 0 0,-4 0 0,-7-4 0,-3 4 0,28-4 0,-12 4 0,35 0 0,-9 0 0,-1 0 0,-11 0 0,-14 0 0,-8 0 0,21 0 0,5-8 0,-5 3 0,-5-4 0,-25 5 0,0 0 0,0-1 0,0 0 0,0 1 0,0 0 0,0-1 0,4-4 0,1 0 0,0 4 0,-1-3 0,-4 7 0,4-11 0,9 5 0,-2-6 0,12-3 0,-12 5 0,2-4 0,-9 10 0,7-10 0,-8 9 0,20-10 0,-16 6 0,5 0 0,-4 1 0,-7 4 0,3-3 0,-4 3 0,4-4 0,1 0 0,0 0 0,3 0 0,-2 0 0,3 0 0,-4 0 0,-1 4 0,-4-3 0,0-1 0,0 3 0,0-6 0,0 7 0,4-4 0,1 0 0,0 0 0,3 0 0,-3 4 0,0-3 0,3-1 0,-7 3 0,3-6 0,-4 11 0,0-7 0,0 7 0,38-28 0,-3 8 0,13-15 0,-19 15 0,-23 8 0,2 4 0,-7 0 0,3 4 0,-4-3 0,0 7 0,4-7 0,-3 3 0,3-4 0,-4 0 0,0 0 0,0 4 0,0-7 0,0 6 0,0-3 0,0 1 0,0 7 0,4-11 0,-3 6 0,3-7 0,-4 8 0,4-7 0,-3 6 0,3-7 0,-4 4 0,4 0 0,-3 0 0,3 0 0,0 0 0,9-6 0,-7 8 0,10-7 0,-15 9 0,3 0 0,-8-3 0,3 7 0,-3-7 0,8 7 0,-3-7 0,7 3 0,4-5 0,-5 0 0,5 4 0,-12 2 0,0 0 0,11-2 0,30-7 0,18-3 0,-1 1 0,-13 5 0,-21 5 0,-6 5 0,21 0 0,3 0 0,40 0 0,-36 0 0,2 0 0,6 0 0,1 0 0,0 0 0,-3 0 0,20 0 0,-27 0 0,-33 0 0,3 0 0,0 5 0,10-4 0,1 10 0,-1-5 0,1 6 0,-8-2 0,6 2 0,-6-2 0,8-3 0,-12-2 0,-3-5 0,-11 0 0,0 0 0,0 0 0,0 0 0,0 0 0,0 0 0,0 0 0,0-4 0,0 3 0,0-3 0,4 4 0,-3 0 0,3 0 0,-4 0 0,0 0 0,4-4 0,-3 3 0,7-3 0,-2 0 0,-1 3 0,3-7 0,-3 3 0,4-4 0,0 0 0,-4 4 0,33-12 0,11-2 0,25 2 0,-9-8 0,3-1 0,-21 11 0,-4 0 0,29-20 0,-24 14 0,-22 3 0,-22 17 0,0-7 0,-3 3 0,7-4 0,-3 0 0,4 4 0,8-9 0,-6 7 0,12-9 0,-4 6 0,-1-1 0,-2 1 0,7-16 0,-15 12 0,14-12 0,-17 13 0,4 3 0,0-7 0,8 0 0,1 2 0,26-22 0,-14 15 0,20-27 0,-17 12 0,14-4 0,-6-6 0,5 6 0,-20 6 0,22-14 0,-12 6 0,1-2-205,-4 7 0,2-2 205,17-24 0,-3 0 0,7-3 0,-26 18 0,0 1 0,26-19 0,-26 23 0,0 0 0,25-19 0,-21 16 0,1 2 0,-10-2 0,19-17 410,-11 7-410,3-5 0,0-2 0,-5-2 0,11-8 0,2-6-421,-20 22 0,0 1 421,11-10 0,0-1 0,-5 1 0,-2 5 0,-8 18 0,-2 3 0,26-38 0,-18 0 0,9 3 0,-13 15 0,-1 1 0,9-12 0,-13 18 0,-1 0 0,8-27 0,-15 35 0,2-3 0,11-12 0,2-2 0,-6 5 0,0 1 0,4-1 0,-2 1 0,-13 5 0,-2 0 0,3 5 0,1 0 0,-3-8 0,1-1 0,3 1 0,2-1 0,5-17 0,1-2-558,0 4 1,1-3 557,7-17 0,0-2 0,-6 6 0,0 2 0,-2 6 0,0 4 322,-2 11 1,-1 3-323,-8 6 0,1 3 0,25-29 0,-14-10 0,-2 23 0,-4 22 0,0 1 1155,-2-23-1155,14-10 39,-10 14 0,-14 28 0,5 7 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1-27T20:07:19.646"/>
    </inkml:context>
    <inkml:brush xml:id="br0">
      <inkml:brushProperty name="width" value="0.1" units="cm"/>
      <inkml:brushProperty name="height" value="0.1" units="cm"/>
      <inkml:brushProperty name="color" value="#00A0D7"/>
    </inkml:brush>
  </inkml:definitions>
  <inkml:trace contextRef="#ctx0" brushRef="#br0">0 0 24575,'11'36'0,"-5"-8"0,11 5 0,-8-17 0,-3 9 0,-2-11 0,0 0 0,1 4 0,10 3 0,0-1 0,22 31 0,-1-13 0,10 12 0,-2-7-881,-20-19 881,3 5 0,-17-14 0,3-2 0,-4 0 0,12 5 0,-5-2 0,6 1 881,-5-8-881,-11 4 0,18-1 0,-16 1 0,12 1 0,-11-3 0,0 6 0,-4-7 0,3 3 0,-7-4 0,3 0 0,-4 1 0,0 3 0,0-3 0,0 3 0,0 0 0,4-6 0,-3 5 0,3-7 0,-4 4 0,0 4 0,4-7 0,1 6 0,0-6 0,-1 3 0,0 0 0,1 4 0,4 1 0,-4 0 0,-1 0 0,0-9 0,1 7 0,0-6 0,3 7 0,-3-4 0,0 1 0,7 3 0,-6 1 0,7 0 0,-4 4 0,0-8 0,0 7 0,0-3 0,0 4 0,4 1 0,-3-1 0,3 0 0,0 1 0,-3-1 0,7 0 0,-3 1 0,1-5 0,4 10 0,-9-8 0,10 10 0,-6-8 0,0 1 0,3-1 0,-7 0 0,7 0 0,-6 8 0,3-6 0,0 6 0,0-8 0,4 0 0,-4 1 0,-1-1 0,0 0 0,3 8 0,3-6 0,-3 6 0,-1-1 0,-2-5 0,4 13 0,-1-5 0,0-1 0,0 6 0,-4-6 0,9 8 0,-13-12 0,6 2 0,-8-3 0,4-2 0,0 1 0,5 4 0,-4-9 0,5 17 0,-3-13 0,-1 13 0,8-6 0,8 16 0,3 5 0,17 19 0,-5 0 0,-1 2 0,-13-23 0,0-2 0,5 6 0,-1-1 0,15 30 0,6 4 0,-21-15 0,1 10 0,-8-34 0,16 29 0,-14-26 0,16 31 0,-18-34 0,-6-9 0,-6-11 0,-5-12 0,1 9 0,-1-8 0,1 9 0,17 11 0,-6 3 0,25 11 0,-23-18 0,9 3 0,-18-14 0,16 14 0,-12-10 0,31 35 0,-27-32 0,13 19 0,9-9 0,-17-5 0,24 9 0,-12 13 0,-7-18 0,21 37 0,-32-43 0,13 15 0,-3-3 0,32 20 0,-4 6 0,3-12 0,-34-24 0,-15-20 0,-4 4 0,4-1 0,-3-3 0,3 3 0,-4-4 0,0 1 0,4 3 0,-3 1 0,7 0 0,-7 4 0,7-4 0,23 21 0,-15-12 0,32 26 0,-36-28 0,7 7 0,-11-15 0,-3 0 0,4 1 0,14 18 0,-9-3 0,12 12 0,-1 0 0,-14-16 0,6 1 0,-17-12 0,4 0 0,1 4 0,4 0 0,14 14 0,-3-8 0,17 22 0,-21-26 0,13 12 0,3 0 0,8 19 0,16 16 0,-25-27 0,-2-1 0,14 14 0,-9-19 0,-3-3 0,-8-7 0,12 8 0,-30-19 0,-1-4 0,0 4 0,-3-3 0,7 8 0,18-5 0,-12 5 0,16-5 0,-25 1 0,-1-5 0,-4-4 0,4 3 0,1-3 0,4 4 0,21 11 0,-9-7 0,18 7 0,-20-9 0,4 0 0,-4 0 0,6 0 0,-7-4 0,20 5 0,-28-6 0,39 10 0,-5 6 0,15 4 0,10 2 0,-27-7 0,10-5 0,-23-4 0,10 2 0,-14-3 0,-6 0 0,-3-1 0,1-5 0,-10-1 0,8 0 0,-3 3 0,-1 2 0,13 2 0,-13-1 0,5-4 0,1 3 0,-10-8 0,8 9 0,-10-9 0,0 7 0,11-2 0,-13-1 0,12 5 0,-14-5 0,3 0 0,-4-1 0,0 0 0,11 2 0,-4-1 0,6 5 0,-9-9 0,-4 3 0,0-4 0,4 0 0,-3 0 0,3 4 0,0-3 0,8 8 0,-1-8 0,40 13 0,-38-12 0,25 6 0,-38-8 0,0 0 0,0 0 0,0 0 0,0 0 0,0 0 0,0 0 0,0 0 0,0 0 0,0 0 0,0 0 0,0-4 0,0 3 0,0-3 0,4 0 0,-3-1 0,3 0 0,-4-3 0,-4 3 0,3 0 0,-3-2 0,8 2 0,-3 0 0,3-3 0,0 3 0,-7-4 0,10 0 0,-10 0 0,4 0 0,-6 0 0,0 0 0,1 4 0,-1-3 0,9 3 0,-7-4 0,11-4 0,-7 3 0,3-4 0,-4 5 0,-4 0 0,7 1 0,-6-1 0,18-2 0,-12-2 0,12 2 0,-9-6 0,-1 7 0,-5-3 0,-1 4 0,-7 0 0,11-4 0,-10 3 0,10-3 0,-7 4 0,4 4 0,-4-3 0,3-1 0,-3-1 0,0-3 0,3 4 0,-3 0 0,8-4 0,-3 3 0,3-8 0,-4 8 0,-4-3 0,7 0 0,-6 3 0,7-3 0,0 0 0,1-1 0,4-4 0,-4 4 0,-1-3 0,-4 3 0,0 0 0,7-11 0,-2 9 0,7-9 0,-7 7 0,-1 0 0,7-3 0,-8 3 0,4 1 0,-4 4 0,-6 4 0,14-11 0,-3-3 0,29-30 0,-17 14 0,28-20 0,-37 34 0,18-8 0,-22 19 0,23-20 0,-18 17 0,11-14 0,-14 17 0,0-4 0,-4 4 0,11-6 0,-14 10 0,14-5 0,-11 6 0,4-5 0,21 1 0,-16-5 0,16 1 0,-25 7 0,3-2 0,-7 7 0,3 0 0,-4-3 0,11 2 0,4-10 0,37 0 0,-27 0 0,18 3 0,-38 8 0,-1-3 0,7 2 0,17-7 0,14-1 0,27-12 0,-24 10 0,-4-2 0,-26 13 0,-13 5 0,2 0 0,-4 0 0,4 0 0,8 0 0,6 0 0,21 0 0,-17 0 0,7 0 0,1 0 0,5 0 0,21 0 0,-26 0 0,-5 0 0,-21 0 0,35 8 0,13 3 0,33-1 0,-26-1 0,-18-9 0,-19 0 0,-19 0 0,9 0 0,-8 0 0,1 8 0,11-6 0,-5 14 0,13-9 0,-6 8 0,-4-9 0,-2 0 0,-16-2 0,7 1 0,-2 4 0,15 6 0,3-3 0,33 8 0,-27-9 0,25 4 0,-43-10 0,4 1 0,-11-6 0,0 4 0,12 2 0,15 6 0,2 1 0,36 3 0,-44-8 0,17 0 0,-26-3 0,-6 1 0,11 4 0,-8-1 0,0 0 0,21 11 0,5 2 0,7 1 0,23 1 0,-19-9 0,9 0 0,-27-7 0,-21 2 0,-8-9 0,1 7 0,13-2 0,-2 3 0,12-2 0,-16 1 0,5-7 0,-12 3 0,51 5 0,0 2 0,21 5 0,-27-2 0,-29-8 0,-11-2 0,11-4 0,-10 0 0,31 0 0,-15 0 0,17 0 0,-13 0 0,-8 0 0,-6 0 0,4 0 0,-10 0 0,45-8 0,27-4 0,1-6 0,-33 8 0,-6 1 0,-9 0 0,-6-2 0,-25 10 0,4-7 0,26-18 0,-7 11 0,34-26 0,-14 25 0,-9-8 0,-4 7 0,-21 3 0,-4-3 0,-1 7 0,-4-4 0,0 5 0,7-11 0,-6 8 0,7-19 0,-8 19 0,1-13 0,5 4 0,-4 5 0,0-8 0,1 10 0,-10-1 0,28-15 0,-10 10 0,10-8 0,-10 9 0,-11 5 0,0-4 0,4 4 0,-3-4 0,7 4 0,0-11 0,1 5 0,-1-1 0,2-4 0,-4 9 0,5-9 0,0-1 0,-1 6 0,3-12 0,-3 12 0,-3-6 0,2 8 0,-4 0 0,4 0 0,17-26 0,4-6 0,26-25 0,-23 25 0,15-7 0,-22 22 0,25-17 0,-19 9 0,28-20 0,-35 29 0,12-10 0,-25 23 0,10-10 0,12-8 0,8-10 0,9-3 0,-11 4 0,-1-1 0,-5 11 0,0 0 0,1-4 0,25-17 0,-51 45 0,26-20 0,-20 16 0,27-20 0,-31 20 0,13-5 0,-21 4 0,7 3 0,-10 3 0,5 0 0,12 2 0,1-9 0,14-9 0,-5 3 0,0-13 0,10 10 0,-24 2 0,23 1 0,-22 5 0,25-6 0,8-12 0,14-7 0,-12 4 0,-16 9 0,-1 2 0,1 1 0,37-24 0,-41 30 0,10 2 0,-14 0 0,1 4 0,-8-3 0,12-12 0,3 5 0,29-22 0,-17 24 0,7-11 0,-26 19 0,13-9 0,-18 9 0,16-7 0,-18 8 0,20-10 0,-18 9 0,29-12 0,-1 6 0,-13 6 0,4-1 0,-1 0 0,2 0 0,3-1 0,1 1 0,2-2 0,-4 2 0,19-2 0,4-8 0,-48 23 0,-6-10 0,17-3 0,-23 16 0,57-19 0,-16-1 0,25 1 0,-16-10 0,-17 18 0,-14-2 0,-7 4 0,-1-3 0,-12 6 0,-5 0 0,-1 4 0,1 1 0,5 4 0,4-4 0,-4-1 0,-1 0 0,0 1 0,2-4 0,3 6 0,0-10 0,0 11 0,-4-7 0,10 2 0,-12 0 0,9 1 0,-12 1 0,0 3 0,4-7 0,-3 3 0,3 0 0,-4 1 0,0 4 0,4-4 0,1-1 0,4 0 0,-4-3 0,-1 7 0,0-3 0,-3 0 0,3 3 0,-4-3 0,-4 4 0,-1 0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1-27T20:14:18.060"/>
    </inkml:context>
    <inkml:brush xml:id="br0">
      <inkml:brushProperty name="width" value="0.1" units="cm"/>
      <inkml:brushProperty name="height" value="0.1" units="cm"/>
      <inkml:brushProperty name="color" value="#FFC114"/>
    </inkml:brush>
  </inkml:definitions>
  <inkml:trace contextRef="#ctx0" brushRef="#br0">0 1395 24575,'48'27'0,"-20"-8"0,26 9 0,-34-11 0,9 4 0,-10-6 0,5 11 0,-12-16 0,0 5 0,1 1 0,17 9 0,2 9 0,8 5 0,-14-7 0,-11-12 0,4 3 0,-2 1 0,10 8 0,1 8 0,-9-13 0,-9-7 0,5-5 0,1 7 0,42 29 0,-27-17 0,16 8 0,-18-27 0,-19-10 0,19 5 0,-25-7 0,13 0 0,2 0 0,9-3 0,2 0 0,-4 2 0,2-1 0,-9 1 0,12-2 0,-8 0 0,26 8 0,20-6 0,-15 5 0,3-2 0,-27 4 0,-11 0 0,9 5 0,-5-3 0,2 7 0,3 3 0,3 5 0,1 1 0,7 11 0,1 0 0,-1 12 0,-10-10 0,2 13 0,-5-11 0,-1 4 0,1 7 0,-6-8 0,13 30 0,-7-22 0,8 14 0,-12-29 0,-1 6 0,-1 2 0,4 7 0,1 20 0,1-2 0,-2 5 0,-1-9 0,5 4 0,5 2 0,4 18 0,3-4 0,-4 0 0,-10-21 0,-9-23 0,-12-22 0,-3 4 0,11 34 0,-2-12 0,9 32 0,5-10 0,-4-6 0,11 24 0,-13-23 0,2 25 0,-1-18 0,-11-16 0,3 0 0,23 20 0,-7 7 0,3-17 0,-1-9 0,-4 10 0,15 26 0,-12-22 0,-9-22 0,0-1 0,2 10 0,-1-7 0,-9-11 0,6 0 0,-9-9 0,3-1 0,-5-9 0,1 10 0,-1-9 0,9 26 0,-4-18 0,5 8 0,3 6 0,-8-14 0,7 5 0,-10-8 0,4-2 0,0 10 0,-7-13 0,9 12 0,-11-17 0,9 7 0,-7-6 0,4-3 0,-7 4 0,7-1 0,-7 5 0,5 10 0,-2-3 0,-3 8 0,1-11 0,-1-4 0,5 6 0,-2-7 0,4 16 0,-1-8 0,1 5 0,-1-13 0,-1 4 0,2 2 0,-1 0 0,10 24 0,2-5 0,5 17 0,-3-15 0,1 12 0,0-10 0,4 43 0,-8-34 0,1 22 0,-12-42 0,15 22 0,-11-17 0,11 17 0,-12-27 0,5 13 0,-5-17 0,6 14 0,-2-13 0,-1-1 0,1 3 0,-3-9 0,-1 2 0,6 0 0,-8-10 0,5 5 0,-7-5 0,10 3 0,-3 6 0,4 0 0,-6-3 0,-2-3 0,-3-5 0,2 1 0,-4-3 0,29 20 0,-18-21 0,57 33 0,-42-34 0,17 11 0,-22-8 0,-19-9 0,11 6 0,-7-4 0,9-1 0,-6 1 0,7-1 0,-7-2 0,15 8 0,14-4 0,-10 3 0,10 0 0,-30-9 0,-3-1 0,8-1 0,1-1 0,3 2 0,2 3 0,-5-3 0,-2 2 0,3-1 0,-6 1 0,-6-2 0,6 0 0,8 0 0,1 0 0,7 0 0,-9 0 0,8-3 0,-13 0 0,5 0 0,0-7 0,-3-1 0,3 1 0,1-9 0,-11 12 0,11-11 0,2 4 0,2-1 0,-3 4 0,4-2 0,7-1 0,-15 3 0,7 0 0,9-1 0,-15 5 0,20-3 0,-14-2 0,-18 10 0,18-7 0,9 1 0,-9-1 0,16-3 0,-3-4 0,-10 7 0,16-7 0,12-8 0,-30 15 0,16-11 0,-31 20 0,-4 0 0,23-6 0,-7 5 0,13-5 0,-13 6 0,-2-2 0,-11 1 0,11-3 0,6 1 0,12-4 0,-7 4 0,51-3 0,-62 5 0,40-2 0,-45 3 0,-5-4 0,8 2 0,-1-2 0,-3 4 0,9 0 0,1-3 0,16 0 0,-14-3 0,10 2 0,23-2 0,-32 2 0,29-1 0,-43 3 0,11 2 0,-9 0 0,6 0 0,7 0 0,-3 0 0,4 0 0,-8 0 0,-10 0 0,-7-2 0,5 1 0,-9-1 0,7 4 0,4 1 0,3 3 0,1-3 0,-2-1 0,1-2 0,1 5 0,-6-4 0,10 6 0,-11-6 0,18 4 0,18-4 0,-19 1 0,29-2 0,-33 0 0,6 5 0,-9-4 0,1 6 0,1-1 0,5 5 0,5 2 0,-10-2 0,-4-4 0,0-2 0,3 0 0,-1-1 0,3 3 0,-11-6 0,-5 1 0,7-2 0,-3 0 0,29 0 0,-16 0 0,21 0 0,-30 0 0,16 0 0,-19 0 0,10 0 0,9 0 0,-7-2 0,19-2 0,-11-2 0,-1-2 0,-5 4 0,9-6 0,-19 9 0,7-5 0,15-8 0,-25 10 0,25-10 0,-12 6 0,-12 1 0,13-2 0,36-22 0,-18 10 0,20-11 0,-32 17 0,-28 12 0,4 3 0,-4 0 0,2 0 0,12-9 0,-4-1 0,8-1 0,-11-1 0,5-1 0,-1-7 0,1 2 0,6-4 0,-5 1 0,6-5 0,-7 4 0,-5 7 0,-3 3 0,-3 5 0,5-8 0,-4 6 0,6-9 0,2 1 0,-2-2 0,9-7 0,0-3 0,4-7 0,5-11 0,-10 13 0,6-11 0,1-2 0,0-4 0,-5 13 0,-4 1 0,-5 10 0,26-37 0,1-3 0,12-14 0,-17 26 0,-5 0 0,-8 18 0,6-15 0,-2 1 0,2 1 0,0-6 0,-4 10 0,-1 5 0,-3-3 0,1 6 0,2-5 0,5-7 0,-8 16 0,8-16 0,-15 25 0,10-13 0,-11 16 0,6-7 0,-5 4 0,-1 2 0,3-4 0,-12 16 0,4-7 0,48-58 0,-38 52 0,39-55 0,-44 52 0,-1-2 0,4-6 0,-2 9 0,3-6 0,-4 5 0,4-5 0,-10 9 0,-3 15 0,10-21 0,9-11 0,9-20 0,-5 14 0,-12 9 0,24-24 0,-24 22 0,22-23 0,-30 40 0,22-44 0,-4 2 0,-6 17 0,0 1 0,0-8 0,-10 30 0,1-2 0,8-14 0,23-48 0,-21 41 0,0-2 0,8-16 0,-1 0 0,-9 15 0,-1 4 0,9-25 0,-2 29 0,-9 29 0,1-3 0,-3 5 0,-12 6 0,9-3 0,1-2 0,7-2 0,-5 1 0,1 6 0,-4 0 0,3 2 0,-3-2 0,9-3 0,-8 2 0,5 1 0,-5 0 0,-4 2 0,3-2 0,5-1 0,7-2 0,5 2 0,-3 0 0,2 3 0,-17 3 0,8 0 0,-10 0 0,5 0 0,5 0 0,7 0 0,-6 0 0,6 0 0,-3 0 0,12 0 0,5 0 0,1 0 0,-3 0 0,-7 0 0,25-10 0,8-6 0,16-9 0,-20 8 0,0-2 0,-8-8 0,-6-1 0,7-3 0,23-23 0,-11 5 0,-21-11 0,-2 8 0,-6-10 0,-10 13 0,2-7 0,5-25 0,3-12 0,-6 24 0,3-7 0,1-2 0,-3 4 0,-3-4 0,-2 3 0,4-6 0,-2 10 0,4-5 0,2-3 0,-1 2 0,-3 7 0,4-14 0,-3 6 0,1-3 0,-4 12 0,1-2 0,0-1 0,-2 2 0,5-16 0,-3 1 0,-3 7 0,-2 2 0,-3 2 0,2-15 0,-2 6 0,5-10 0,-9 25 0,-4 6 0,-6 19 0,12-31 0,-17 46 0,4 13 0,-5-10 0,2 16 0,4-16 0,5-26 0,2-5 0,0-6 0,1-4 0,0-1 0,0-2 0,-1 4 0,3-8 0,-12 49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05T18:18:46.800"/>
    </inkml:context>
    <inkml:brush xml:id="br0">
      <inkml:brushProperty name="width" value="0.2" units="cm"/>
      <inkml:brushProperty name="height" value="0.2" units="cm"/>
      <inkml:brushProperty name="color" value="#66CC00"/>
    </inkml:brush>
  </inkml:definitions>
  <inkml:trace contextRef="#ctx0" brushRef="#br0">0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1.894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1 24575,'0'0'0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05T18:18:48.123"/>
    </inkml:context>
    <inkml:brush xml:id="br0">
      <inkml:brushProperty name="width" value="0.2" units="cm"/>
      <inkml:brushProperty name="height" value="0.2" units="cm"/>
      <inkml:brushProperty name="color" value="#66CC00"/>
    </inkml:brush>
  </inkml:definitions>
  <inkml:trace contextRef="#ctx0" brushRef="#br0">1 0 24575,'0'0'0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05T18:18:49.934"/>
    </inkml:context>
    <inkml:brush xml:id="br0">
      <inkml:brushProperty name="width" value="0.2" units="cm"/>
      <inkml:brushProperty name="height" value="0.2" units="cm"/>
      <inkml:brushProperty name="color" value="#66CC00"/>
    </inkml:brush>
  </inkml:definitions>
  <inkml:trace contextRef="#ctx0" brushRef="#br0">0 0 24575,'0'0'0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05T18:18:51.250"/>
    </inkml:context>
    <inkml:brush xml:id="br0">
      <inkml:brushProperty name="width" value="0.2" units="cm"/>
      <inkml:brushProperty name="height" value="0.2" units="cm"/>
      <inkml:brushProperty name="color" value="#66CC00"/>
    </inkml:brush>
  </inkml:definitions>
  <inkml:trace contextRef="#ctx0" brushRef="#br0">1 0 24575,'0'0'0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05T18:18:52.964"/>
    </inkml:context>
    <inkml:brush xml:id="br0">
      <inkml:brushProperty name="width" value="0.2" units="cm"/>
      <inkml:brushProperty name="height" value="0.2" units="cm"/>
      <inkml:brushProperty name="color" value="#66CC00"/>
    </inkml:brush>
  </inkml:definitions>
  <inkml:trace contextRef="#ctx0" brushRef="#br0">1 0 24575,'0'0'0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05T18:18:54.403"/>
    </inkml:context>
    <inkml:brush xml:id="br0">
      <inkml:brushProperty name="width" value="0.2" units="cm"/>
      <inkml:brushProperty name="height" value="0.2" units="cm"/>
      <inkml:brushProperty name="color" value="#66CC00"/>
    </inkml:brush>
  </inkml:definitions>
  <inkml:trace contextRef="#ctx0" brushRef="#br0">1 1 24575,'0'0'0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05T18:50:34.994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 1 24575,'0'4'0,"0"1"0,0-1 0,0-1 0,0 5 0,0-3 0,0 2 0,0 0 0,1-2 0,0 3 0,0 1 0,0-3 0,-1 2 0,2-2 0,-2-1 0,0 1 0,0-1 0,1 2 0,0-3 0,0 4 0,-1-3 0,0 0 0,0 1 0,0 2 0,0 1 0,0 6 0,0-3 0,0 3 0,0-4 0,0-2 0,0 1 0,0-5 0,0 2 0,0-3 0,0 0 0,0 1 0,0 2 0,0-2 0,0 10 0,0-5 0,0 30 0,0-2 0,4 29 0,-1-16 0,8 14 0,0-19 0,0 12 0,-1-18 0,-7-12 0,0-10 0,-2-13 0,0-1 0,1-4 0,0-4 0,2-1 0,0 1 0,1-1 0,-2 0 0,-1 1 0,0-2 0,0 2 0,0 0 0,-1-1 0,1 5 0,-1 2 0,2 5 0,2-1 0,-2 2 0,1-4 0,-2 1 0,0-4 0,0-1 0,-1-1 0,1-2 0,-1 0 0,0 0 0,1 3 0,1 1 0,-1 6 0,2 2 0,0 2 0,1-3 0,-1 3 0,-1-6 0,-1 1 0,0-4 0,-1-2 0,0-9 0,0 0 0,0-10 0,0 9 0,-1-2 0,0 8 0,2 3 0,-2 6 0,1 3 0,2 7 0,2 2 0,1 7 0,-1-2 0,0 2 0,-4-10 0,4 5 0,-3-12 0,0 6 0,0-8 0,-2 1 0,1-1 0,1-1 0,-2-1 0,1-1 0,-1 5 0,1-2 0,1 5 0,2-1 0,-2 6 0,2 6 0,-1 0 0,3 8 0,-1-4 0,1 5 0,-1-8 0,-2-5 0,-1-11 0,-2-4 0,2-4 0,4-13 0,4-8 0,2-12 0,-2 0 0,-1 1 0,-6 13 0,1 8 0,2 21 0,-1 6 0,5 11 0,-1-1 0,-1 2 0,6 1 0,-7-2 0,3-7 0,-4-3 0,-4-8 0,3 1 0,-4-4 0,2 2 0,0-1 0,0-4 0,-1-1 0,0 1 0,2 3 0,1 5 0,1 6 0,1-5 0,-3 2 0,-1-10 0,-2-1 0,0-3 0,-1 4 0,6 7 0,-2 9 0,6 8 0,-1 0 0,0 7 0,2-3 0,-6 1 0,2-6 0,-5-12 0,0-9 0,-1-3 0,-1-4 0,1 8 0,1 0 0,3 15 0,-1-7 0,2 19 0,-3-20 0,2 11 0,-3-22 0,-1 2 0,-1-8 0,0 2 0,0 1 0,3 14 0,0 6 0,6 12 0,-3-4 0,0-2 0,-2-10 0,-3-4 0,1-10 0,-1-3 0,-1-5 0,3-13 0,0-6 0,7-12 0,0 0 0,0 8 0,-4-2 0,-2 25 0,-2 1 0,1 18 0,-1 9 0,3 1 0,1 13 0,-2-11 0,3-2 0,-6-15 0,0-4 0,-1-3 0,0-10 0,0-7 0,0-4 0,0-7 0,0 8 0,1 1 0,0 11 0,3 22 0,-3 18 0,5 15 0,-5 11 0,5-3 0,-5-8 0,2-14 0,-2-17 0,0-14 0,0-17 0,-1-7 0,0-25 0,0-1 0,0 3 0,0 14 0,0 17 0,0 17 0,0 11 0,3 21 0,-2-1 0,5 23 0,-5-24 0,3 11 0,-4-22 0,1-6 0,-1-13 0,4-16 0,0-9 0,2-12 0,0 0 0,-2 1 0,-1 16 0,-2 4 0,0 13 0,2 22 0,-2 7 0,5 21 0,-5-13 0,2 6 0,-3-16 0,0-2 0,1-9 0,1-10 0,1-1 0,-2 1 0,0-4 0,1 0 0,0-12 0,5-2 0,-2-3 0,1 4 0,-2 15 0,3 10 0,3 21 0,0 2 0,6 16 0,-7-6 0,7 7 0,-5-9 0,-2-9 0,-2-12 0,-5-16 0,-1-8 0,0-5 0,2-6 0,-2 6 0,4-4 0,-5 7 0,4 6 0,-1 10 0,4 4 0,6 16 0,-1-6 0,3 7 0,-7-15 0,-3-4 0,-3-17 0,-2-19 0,0-11 0,0-17 0,0-4 0,0 3 0,0 10 0,0 11 0,1 22 0,1 11 0,5 15 0,-1 2 0,3 8 0,-4-8 0,0 0 0,-1-9 0,-2-5 0,1 5 0,-1-3 0,4 18 0,1-9 0,-1 11 0,1-13 0,-5-4 0,0-9 0,1-16 0,-3-2 0,6-18 0,-3 11 0,3-11 0,-2 18 0,-1 0 0,-2 21 0,-1 4 0,3 27 0,-2 5 0,6 25 0,0-7 0,2 15 0,1-14 0,-3-7 0,-3-23 0,-1-27 0,-3-31 0,0-23 0,0-14 0,0-13 0,3 9 0,-2 12 0,3 20 0,-3 25 0,2 18 0,1 15 0,5 14 0,-2 0 0,3 6 0,-5-15 0,0-3 0,-1-12 0,-2-8 0,-1-6 0,1-5 0,-2-1 0,4-3 0,-4 4 0,3 4 0,3 20 0,0 7 0,3 20 0,1 0 0,0-3 0,-1-15 0,-4-14 0,-1-20 0,3-17 0,-1-3 0,6-10 0,-3 8 0,-1 12 0,-1 5 0,-4 14 0,-2 13 0,5 1 0,-2 14 0,3-12 0,-3 2 0,-2-11 0,1-4 0,2-12 0,4-18 0,0-5 0,4-17 0,-6 8 0,3 9 0,-5 11 0,1 17 0,1 12 0,5 13 0,4 17 0,5 7 0,4 8 0,-10-18 0,1-8 0,-14-17 0,2-10 0,-2-2 0,1-6 0,3-6 0,0 1 0,1 0 0,-2 6 0,-4 2 0,2 7 0,0-1 0,2 6 0,3 4 0,-1 0 0,2 4 0,-4-9 0,-1-1 0,-1-7 0,1-3 0,8-10 0,1-7 0,5-3 0,-1-5 0,4 4 0,-7 4 0,-2 10 0,-8 15 0,0 11 0,-1 11 0,6 8 0,-2 1 0,2 0 0,-4-12 0,3-22 0,-3-11 0,6-18 0,2-6 0,8-8 0,-1 2 0,3 1 0,-3 11 0,2 5 0,-8 10 0,-2 8 0,-10 10 0,1 8 0,0 7 0,3 6 0,-3 0 0,2-2 0,-4-8 0,2-5 0,-2-11 0,2-15 0,1-19 0,7-20 0,0-2 0,7-14 0,-3 19 0,0 11 0,-8 16 0,-4 21 0,-1 12 0,2 9 0,-1 3 0,1 4 0,-3-1 0,3-2 0,-3-2 0,4-1 0,-5-7 0,5 8 0,-4-12 0,2 4 0,-2-5 0,-1-2 0,0 1 0,0-3 0,2 1 0,-1 3 0,1 2 0,2 6 0,1 1 0,4 9 0,-1-4 0,2 4 0,-2-5 0,-2-7 0,-2-3 0,-4-13 0,0 1 0,0-5 0,0 3 0,2 7 0,4 10 0,2 13 0,8 9 0,-5 8 0,4-7 0,-2 7 0,-1-16 0,-3-6 0,-4-13 0,-5-16 0,3-13 0,-1 2 0,7-12 0,-6 20 0,2-4 0,-5 11 0,1 2 0,1 6 0,1-2 0,1 8 0,4 0 0,-2 5 0,5 3 0,-5 3 0,1-5 0,-1-1 0,-4-8 0,3-6 0,-2-10 0,2-16 0,0-1 0,2 0 0,-2 7 0,1 11 0,-2 3 0,0 4 0,1 6 0,0 1 0,7 13 0,-2-1 0,6 4 0,0-1 0,-4-11 0,1 0 0,-9-15 0,1-13 0,0-5 0,4-11 0,-4 13 0,2 2 0,-5 11 0,1 5 0,-1 7 0,8 9 0,1 7 0,2-1 0,-3-2 0,-5-10 0,-2-4 0,0-7 0,2-2 0,3-13 0,5-7 0,3-2 0,2-2 0,-7 15 0,-1 9 0,-6 9 0,4 15 0,5 10 0,0 4 0,3 6 0,-4-8 0,-3-9 0,-1-5 0,-3-13 0,-1-7 0,6-13 0,0-1 0,7-8 0,-2 4 0,-4 8 0,-2 3 0,-5 11 0,3 9 0,1 4 0,-1 3 0,1-3 0,-5-7 0,1-1 0,0-4 0,0-1 0,3-2 0,3-6 0,7-6 0,3-6 0,3-1 0,-7 6 0,-3 5 0,-9 7 0,-1 3 0,0 5 0,3 7 0,-1 4 0,5 9 0,-3 0 0,0-3 0,-3-5 0,0-12 0,-2-3 0,8-13 0,-4 2 0,10-10 0,-8 8 0,1 3 0,-3 3 0,-3 6 0,1 2 0,2 8 0,-3-3 0,3 6 0,-4-9 0,1 0 0,0-6 0,0-4 0,0-2 0,2-3 0,-2 8 0,4 2 0,0 16 0,-1-3 0,1 4 0,-3-9 0,-2-4 0,0 1 0,1-4 0,-2-2 0,7-7 0,-1-1 0,15-10 0,-5 0 0,9 1 0,-12 5 0,-3 8 0,-6 8 0,1 8 0,1 5 0,0 4 0,-2-7 0,-3-2 0,-1-12 0,2-1 0,1-6 0,2-1 0,3-6 0,-3 5 0,0 1 0,-5 5 0,2 5 0,0 3 0,3 3 0,1 4 0,-2-2 0,-1-2 0,-3-6 0,2 0 0,-2-2 0,4 1 0,-1 0 0,0 0 0,1 0 0,-1 0 0,4-7 0,-3 1 0,5-7 0,-1 0 0,-3 4 0,3 1 0,-5 8 0,8 12 0,4 1 0,5 10 0,0-2 0,-10-7 0,-2-3 0,-7-9 0,1-2 0,-1-8 0,3-8 0,7-18 0,-2 2 0,13-16 0,-9 20 0,1 1 0,-10 18 0,-3 8 0,0 5 0,-1 0 0,1 1 0,-2-2 0,0 1 0,0-3 0,0-4 0,0 2 0,1 2 0,5 15 0,1 1 0,1 4 0,3 2 0,-5 7 0,2 2 0,-2-2 0,-3-13 0,-2-10 0,-1-13 0,0-4 0,0-11 0,3-3 0,0 2 0,2 2 0,-3 9 0,3 10 0,-1 6 0,5 14 0,2 7 0,4 9 0,-1 4 0,4-6 0,-9-8 0,1-12 0,-8-9 0,-1-21 0,-1-14 0,-3-19 0,2 4 0,-2 8 0,3 20 0,1 11 0,2 6 0,0 7 0,3 1 0,3 3 0,4 7 0,3 0 0,-4-3 0,-2-5 0,-7-5 0,1-2 0,-2-1 0,2-2 0,1-1 0,4-6 0,-3 2 0,7-4 0,-7 6 0,2 1 0,0 5 0,-2 1 0,2 2 0,6 8 0,-1 3 0,10 8 0,-9-8 0,-2-2 0,-8-11 0,-1-3 0,0-6 0,1-6 0,0 0 0,0 0 0,-1 6 0,0 6 0,2 3 0,-2 5 0,2 0 0,0-1 0,-3-3 0,1-2 0,-1-3 0,1-1 0,1-1 0,-2 1 0,2 1 0,1 3 0,2 2 0,6 7 0,-4-6 0,0 3 0,-2-8 0,-2-1 0,2-2 0,-1-5 0,-4 2 0,3 0 0,-4 5 0,2 4 0,2 4 0,-2-2 0,2 1 0,-1-2 0,-2 0 0,2 0 0,-3-4 0,6-12 0,0-2 0,4-10 0,-2 11 0,-3 4 0,-1 10 0,10 18 0,6 7 0,10 13 0,-3-6 0,-6-12 0,-10-8 0,-6-10 0,-2-2 0,-1-3 0,0-2 0,4-1 0,-4 1 0,5 0 0,-4 4 0,1-2 0,-1 2 0,0 3 0,17 10 0,-4 0 0,18 7 0,-12-8 0,-5-6 0,0-6 0,-2-9 0,13-4 0,-7-4 0,7-4 0,-9 1 0,-4 5 0,-4 2 0,-7 10 0,-2 7 0,1 0 0,-1 4 0,7 2 0,-6-5 0,5 2 0,-6-5 0,1-4 0,4-5 0,-2 3 0,6-6 0,-5 6 0,0-1 0,0 3 0,-4 1 0,-1 2 0,3 2 0,-2 0 0,1 3 0,4 3 0,0-2 0,3 1 0,-5-5 0,0-6 0,7-12 0,8-9 0,7-14 0,10-5 0,-10 12 0,4 2 0,-17 17 0,-3 4 0,-8 9 0,1 3 0,-1 1 0,1 1 0,-2 0 0,4 2 0,-4-2 0,0 1 0,0-3 0,-3-1 0,3 0 0,0 1 0,0-1 0,2 2 0,-3-3 0,2 0 0,-2-1 0,0 1 0,2 1 0,5 5 0,0 0 0,2 2 0,-3-4 0,-4-2 0,0-2 0,0-4 0,0-2 0,3-8 0,-1 3 0,3-11 0,4 3 0,-5 10 0,5 7 0,-3 17 0,1 4 0,1 1 0,-6-6 0,-2-3 0,-2-12 0,-1-5 0,-1-7 0,0 3 0,0 0 0,2 4 0,0 7 0,1-1 0,-1 5 0,1-6 0,7 3 0,4-4 0,2 3 0,-3-3 0,-7 0 0,-5 0 0,2 1 0,-3 2 0,4 0 0,1-1 0,-1-2 0,0-1 0,8-2 0,-2-2 0,13-3 0,-4-5 0,8-2 0,-7-1 0,-5 1 0,-4 2 0,-6 6 0,-1 1 0,-2 4 0,0 3 0,4 9 0,4 5 0,5 10 0,1-4 0,-4-1 0,-4-10 0,-6-7 0,4-10 0,-3-7 0,5-2 0,-1 1 0,-2 9 0,0 1 0,-2 5 0,0 3 0,6 8 0,-2-1 0,4 5 0,-6-7 0,-1-5 0,-2-2 0,0-2 0,-1-4 0,1 1 0,0 1 0,0 0 0,3 8 0,5 7 0,3 6 0,9 10 0,-4-7 0,-2 0 0,-6-13 0,-6-2 0,-1-7 0,-3 0 0,2-10 0,1-11 0,6-5 0,-4 4 0,2 6 0,-4 14 0,0 2 0,1 6 0,3 7 0,5 8 0,-1 1 0,10 9 0,-9-8 0,7 2 0,-11-12 0,0-5 0,-6-11 0,2-14 0,2-9 0,2-12 0,7-4-418,-4 2 418,3 11 0,-4 8 0,-4 18 0,-2 5 0,3 5 0,3 9 0,-4-5 418,5 6-418,-7-12 0,2 1 0,5-10 0,7-1 0,3-5 0,0 3 0,-9 3 0,-5 4 0,-1 3 0,-2 2 0,2 4 0,0-3 0,-1 2 0,-1-3 0,-2-3 0,1-1 0,0-6 0,0 2 0,1-3 0,-1 6 0,0 4 0,6 5 0,0 8 0,4 2 0,-4-2 0,-3-5 0,-1-11 0,0-19 0,-1 5 0,1-9 0,-2 15 0,2 4 0,0 8 0,3 12 0,5 3 0,2 7 0,-2-8 0,-3-3 0,-5-8 0,-2-6 0,1-9 0,4-17 0,1-7 0,0 1 0,-1 11 0,-6 14 0,0 4 0,0 4 0,7 9 0,-4-1 0,5 7 0,-5 2 0,-1-6 0,2 6 0,-2-14 0,2-5 0,1-12 0,1 0 0,2-1 0,-4 6 0,0 5 0,2 8 0,2 3 0,2 5 0,6 4 0,-3-6 0,7 5 0,-10-10 0,-1-2 0,-8-5 0,2-6 0,1-5 0,4-9 0,8-11 0,-2 2 0,0 7 0,-5 10 0,-8 11 0,3 5 0,0 8 0,3 4 0,-1 0 0,-1-3 0,-3-7 0,5-11 0,-3 1 0,4-6 0,-2 4 0,-2 2 0,1 1 0,-2 3 0,-2 1 0,3 5 0,-2-1 0,-1 3 0,-2-4 0,1-1 0,-2 0 0,3-2 0,-2 2 0,2-1 0,0-1 0,0-1 0,7-4 0,2-8 0,9-6 0,-3-2 0,-3 3 0,-6 9 0,-3 3 0,4 16 0,5 2 0,4 11 0,5 4 0,-2 0 0,-1-3 0,-5-7 0,-3-8 0,-8-10 0,0-7 0,-1-2 0,2-11 0,-1 11 0,1-2 0,-3 8 0,1 4 0,-1 3 0,3 0 0,-2 0 0,1-1 0,-1-1 0,0-2 0,-1-2 0,1-2 0,1-3 0,-2 2 0,2 0 0,6 8 0,3 6 0,4 5 0,-1-1 0,-7-4 0,-4-6 0,0-3 0,-1-3 0,6-3 0,-5 1 0,2-1 0,-2 4 0,0 3 0,5 10 0,0 1 0,3 4 0,-1-5 0,-4-7 0,1-1 0,-4-6 0,8-11 0,-3-13 0,4-13 0,-2-1 0,-1 7 0,-4 14 0,0 11 0,-1 8 0,4 13 0,4 5 0,2 3 0,-1-1 0,-6-8 0,-2-3 0,-6-5 0,-1-3 0,-1-1 0,1 0 0,5-1 0,-3 2 0,4 2 0,-4-2 0,-1 3 0,3-1 0,1 2 0,1 0 0,-1-2 0,-2 0 0,-1-2 0,4 3 0,-2 0 0,5 4 0,-4-2 0,2 0 0,-2-4 0,-1 1 0,-1-2 0,-1-5 0,1 1 0,0-4 0,1 4 0,-2 2 0,1 4 0,1 4 0,-2 1 0,3 1 0,-2-2 0,0-2 0,-1 0 0,-2-5 0,0-3 0,-1-4 0,0-8 0,0 0 0,0 4 0,0 1 0,11 20 0,0 6 0,9 9 0,-8-5 0,0-5 0,-9-10 0,1-1 0,-4-3 0,1-2 0,0 1 0,2 1 0,2 3 0,3 0 0,0 4 0,0-5 0,-2 1 0,-3-3 0,1 0 0,-1 0 0,1 0 0,0 0 0,0 0 0,1 0 0,2 0 0,1 4 0,3-4 0,-2 5 0,-2-14 0,-2 6 0,0-20 0,-1 8 0,-1-5 0,1 8 0,-2 8 0,2 6 0,0 2 0,1 1 0,-1-1 0,-2-3 0,0 2 0,1-3 0,-3-1 0,2-2 0,-1-1 0,1 1 0,0 1 0,4 2 0,-1 2 0,6 0 0,-3 3 0,1-2 0,-4 3 0,-1 1 0,0 2 0,13 9 0,5 5 0,10 0 0,8 1 0,1-11 0,7-10 0,-16-3 0,-4-18 0,-21-6 0,-5-15 0,-3 7 0,-2-9 0,3 19 0,2-7 0,-1 16 0,2 5 0,1 12 0,1 4 0,7 8 0,-5-6 0,1 4 0,-6-9 0,1 0 0,2 0 0,0-1 0,1 0 0,-2-3 0,-1-5 0,0 0 0,-2-2 0,6 4 0,2 8 0,6 6 0,4 8 0,-5-2 0,-3-5 0,-8-6 0,-3-7 0,0-4 0,-1-3 0,0-4 0,0 0 0,1 6 0,1 5 0,2 6 0,1 4 0,2-1 0,-3-1 0,1-2 0,-4-2 0,2-7 0,-2-1 0,0-2 0,1-1 0,2 4 0,10 17 0,1 2 0,1 7 0,-4-6 0,-9-13 0,1-10 0,-3-7 0,2-7 0,-2 4 0,4 3 0,-3 6 0,2 5 0,2 6 0,5 12 0,3 3 0,-1 2 0,-1-8 0,-7-7 0,1-4 0,0-2 0,-2-3 0,6-12 0,1-4 0,1-3 0,-1 3 0,-5 12 0,-3 3 0,-1 4 0,0 3 0,1 0 0,-1 0 0,2-1 0,-2-1 0,2-1 0,-1 1 0,0-1 0,0 2 0,1-2 0,7 2 0,-1-1 0,4 1 0,-7-2 0,0 0 0,-3 0 0,0 0 0,-2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2.217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1 0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2.603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2.974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0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3.277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1 24575,'0'0'0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2T22:35:13.615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0 24575,'0'0'0</inkml:trace>
</inkml:ink>
</file>

<file path=ppt/media/hdphoto1.wdp>
</file>

<file path=ppt/media/image1.png>
</file>

<file path=ppt/media/image11.png>
</file>

<file path=ppt/media/image18.png>
</file>

<file path=ppt/media/image2.tiff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9.gif>
</file>

<file path=ppt/media/image3.png>
</file>

<file path=ppt/media/image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390.png>
</file>

<file path=ppt/media/image40.svg>
</file>

<file path=ppt/media/image400.png>
</file>

<file path=ppt/media/image41.png>
</file>

<file path=ppt/media/image410.png>
</file>

<file path=ppt/media/image411.png>
</file>

<file path=ppt/media/image42.svg>
</file>

<file path=ppt/media/image420.png>
</file>

<file path=ppt/media/image43.png>
</file>

<file path=ppt/media/image430.png>
</file>

<file path=ppt/media/image440.png>
</file>

<file path=ppt/media/image4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0EA33E-7169-F747-8DA1-0F8188232F80}" type="datetimeFigureOut">
              <a:rPr lang="en-US" smtClean="0"/>
              <a:t>2/26/21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79F2C7-48B7-774F-A04C-969B175D0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99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9F2C7-48B7-774F-A04C-969B175D08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472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9F2C7-48B7-774F-A04C-969B175D08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49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9F2C7-48B7-774F-A04C-969B175D085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184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2FD3E06-4BE2-2B49-B407-714291C0849E}"/>
              </a:ext>
            </a:extLst>
          </p:cNvPr>
          <p:cNvSpPr/>
          <p:nvPr userDrawn="1"/>
        </p:nvSpPr>
        <p:spPr>
          <a:xfrm>
            <a:off x="-243840" y="0"/>
            <a:ext cx="12716256" cy="703478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A2B8AB-CD15-1045-8FD0-14728B811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0">
                <a:solidFill>
                  <a:schemeClr val="bg1"/>
                </a:solidFill>
                <a:latin typeface="Avenir Next Condensed" panose="020B0506020202020204" pitchFamily="34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38659B-1E37-644B-82ED-7B1BF00335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FC6F8-5C42-C24F-B363-8F7271B45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000B-A5C7-8747-B478-07EEB3A743CF}" type="datetime1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FCD8C-235C-1A47-AE0C-8E9784E5B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8EF4C-F6C4-EA49-AB17-8FBDC907C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01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AF8BF-C94E-A445-87EB-8D099B820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66C36A-63FD-6940-8338-2069D8983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2204C-B04F-8744-90BC-8A5928E93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85291-A565-E049-95BA-261E1FD995BC}" type="datetime1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310A9-3284-A54D-9C57-53B587629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9698B-CF52-4E4C-9738-EEA2D0BCA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02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F5FF13-873A-5F44-95FA-72CC345AC8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82498C-49A3-6E49-9E58-D2FAE0C39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7CE94-280C-8644-B013-53E6CE819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66848-442E-2747-9ADA-4F1E8DB42614}" type="datetime1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7F158-B803-2C4F-80EE-4A4236A82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76EC1-07FC-B146-8225-E385B1AE5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908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844E1-CB7B-B04E-98D8-51271981A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00160-C59A-B64D-8CA7-270460CC2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F925F-2DD3-0741-A960-AD984D60C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85B15-D58F-AB48-A6FE-E4EC22DB966F}" type="datetime1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A92AB-F787-7B43-8C07-F233F6A60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7E10F-B4B0-3A42-B20A-BD3FCA098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14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8CC19-D8A7-EF4F-B3AE-4E743C2CB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A6BF4-0214-8447-83C2-F2BC120CF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EE457-5304-4B4C-88F2-28104D764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00B12-29F2-2644-9B6B-93ACAD17EC2F}" type="datetime1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BA1AA-FAEA-394C-9429-4F5CA2409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B801E-757B-194B-8D38-E1F0D6DB1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68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0933F-6A05-0349-BE13-A8DC7FA39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6D40B-8608-F54E-9754-4DA0940102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A11935-2B2F-7542-94CC-8887C0406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485A0-69FB-734F-8F58-DA7DABDC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A8DB2-4A66-DE43-ADD8-AB53393F141B}" type="datetime1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54B8A8-F75E-A344-BAE0-69D0ECFE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7A27BE-1DDB-E84B-B847-CB440529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20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7A3A6-C082-0E43-A7B1-960E934C5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CB5EF-EEEA-544F-99A1-6BD0F3290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D0DBB-7849-9F45-9A7B-BB57F4A0A9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96B7C3-48B9-B347-9B17-50EC777EFD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ECDE46-D62E-6A43-9C76-60419A7EE3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E36305-E4B9-5F4F-96BE-66C8377D6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1A7C9-9931-144E-86C6-346BA9E59A12}" type="datetime1">
              <a:rPr lang="en-US" smtClean="0"/>
              <a:t>2/26/21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E36AAE-1F08-D049-9A3E-4CAF9D996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F9FC53-6DC8-3F4F-8142-D72D9193C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37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FEA65-F36D-1641-87F9-AE64C7DEA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8AB9EA-3AA7-6E41-9580-6F96C93A9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B1F1-161C-704B-BF2C-5FF37E19309D}" type="datetime1">
              <a:rPr lang="en-US" smtClean="0"/>
              <a:t>2/26/21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85375D-7B25-CD4F-B4D1-B8595CD8D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ACF41E-DA79-FA4C-BECC-AA3947D8C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293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ADC1E5-F991-204D-A30A-6EB08964A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6E694-6BC4-0341-B162-0AFD65380DEA}" type="datetime1">
              <a:rPr lang="en-US" smtClean="0"/>
              <a:t>2/26/21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9BB03D-0E87-AE44-81A2-2B2698573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2101A-A095-2E4D-A983-64FCC4D2F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76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1F5D4-9321-3E4C-A855-C14788C93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D9F57-877E-7842-A225-F27308CAD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6EADD-6899-F943-BD4F-1F99C4038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A711C-83FE-524A-8DDC-B1E9709D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3199-7EE0-9C43-B0AA-7B9EF45435FE}" type="datetime1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F5318-A3B7-CF4E-A094-2A1A33E60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AAC41-FAAA-994E-ACA4-10CA78704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006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35A0D-C5E4-7B44-A513-3B8E1E783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2E74EE-3A32-CA4B-9DF6-C7F76FB0BF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C7FA-F233-5546-B2D3-A54B72B93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FA1C27-5097-A943-9D23-B02ECC2E3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FAC7C-4086-004F-9FC4-6E239AE78465}" type="datetime1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88D35-AF99-E143-8A71-5E32D7034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AB2E3-362F-774B-9241-42874D9D2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60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92F28E-8ACB-D845-84E2-30CE88994AB5}"/>
              </a:ext>
            </a:extLst>
          </p:cNvPr>
          <p:cNvSpPr/>
          <p:nvPr userDrawn="1"/>
        </p:nvSpPr>
        <p:spPr>
          <a:xfrm>
            <a:off x="-121920" y="0"/>
            <a:ext cx="12313920" cy="89001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80F06B-9530-5F49-86FA-2ABE4C8F3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629"/>
            <a:ext cx="10515600" cy="622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FFE2A-B2E1-4545-BAC9-A89E5761F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72896"/>
            <a:ext cx="10515600" cy="5104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99B03-FA42-5A48-8161-A6A1BA0BF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34AB9-B244-F84B-B666-C13F36F8515B}" type="datetime1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48665-BCBB-854B-B985-762FF47BD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78142-176C-DA41-9A7E-0BE9019C0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185D3-C383-9042-918F-B8BAA5D55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Avenir Next Condensed" panose="020B0506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.xml"/><Relationship Id="rId13" Type="http://schemas.openxmlformats.org/officeDocument/2006/relationships/image" Target="../media/image37.png"/><Relationship Id="rId3" Type="http://schemas.openxmlformats.org/officeDocument/2006/relationships/image" Target="../media/image31.emf"/><Relationship Id="rId7" Type="http://schemas.openxmlformats.org/officeDocument/2006/relationships/image" Target="../media/image34.png"/><Relationship Id="rId12" Type="http://schemas.openxmlformats.org/officeDocument/2006/relationships/customXml" Target="../ink/ink37.xml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4.xml"/><Relationship Id="rId11" Type="http://schemas.openxmlformats.org/officeDocument/2006/relationships/image" Target="../media/image36.png"/><Relationship Id="rId5" Type="http://schemas.openxmlformats.org/officeDocument/2006/relationships/image" Target="../media/image33.emf"/><Relationship Id="rId15" Type="http://schemas.openxmlformats.org/officeDocument/2006/relationships/image" Target="../media/image38.png"/><Relationship Id="rId10" Type="http://schemas.openxmlformats.org/officeDocument/2006/relationships/customXml" Target="../ink/ink36.xml"/><Relationship Id="rId4" Type="http://schemas.openxmlformats.org/officeDocument/2006/relationships/image" Target="../media/image32.emf"/><Relationship Id="rId9" Type="http://schemas.openxmlformats.org/officeDocument/2006/relationships/image" Target="../media/image35.png"/><Relationship Id="rId14" Type="http://schemas.openxmlformats.org/officeDocument/2006/relationships/customXml" Target="../ink/ink38.xml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customXml" Target="../ink/ink43.xml"/><Relationship Id="rId3" Type="http://schemas.openxmlformats.org/officeDocument/2006/relationships/image" Target="../media/image39.png"/><Relationship Id="rId7" Type="http://schemas.openxmlformats.org/officeDocument/2006/relationships/customXml" Target="../ink/ink39.xml"/><Relationship Id="rId12" Type="http://schemas.openxmlformats.org/officeDocument/2006/relationships/customXml" Target="../ink/ink42.xml"/><Relationship Id="rId17" Type="http://schemas.openxmlformats.org/officeDocument/2006/relationships/image" Target="../media/image411.png"/><Relationship Id="rId2" Type="http://schemas.openxmlformats.org/officeDocument/2006/relationships/notesSlide" Target="../notesSlides/notesSlide3.xml"/><Relationship Id="rId16" Type="http://schemas.openxmlformats.org/officeDocument/2006/relationships/customXml" Target="../ink/ink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svg"/><Relationship Id="rId11" Type="http://schemas.openxmlformats.org/officeDocument/2006/relationships/customXml" Target="../ink/ink41.xml"/><Relationship Id="rId5" Type="http://schemas.openxmlformats.org/officeDocument/2006/relationships/image" Target="../media/image41.png"/><Relationship Id="rId15" Type="http://schemas.openxmlformats.org/officeDocument/2006/relationships/image" Target="../media/image400.png"/><Relationship Id="rId10" Type="http://schemas.openxmlformats.org/officeDocument/2006/relationships/customXml" Target="../ink/ink40.xml"/><Relationship Id="rId4" Type="http://schemas.openxmlformats.org/officeDocument/2006/relationships/image" Target="../media/image40.svg"/><Relationship Id="rId9" Type="http://schemas.openxmlformats.org/officeDocument/2006/relationships/image" Target="../media/image390.png"/><Relationship Id="rId14" Type="http://schemas.openxmlformats.org/officeDocument/2006/relationships/customXml" Target="../ink/ink4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machinelearningmastery.com/k-fold-cross-validatio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modules/grid_search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0.xml"/><Relationship Id="rId18" Type="http://schemas.openxmlformats.org/officeDocument/2006/relationships/customXml" Target="../ink/ink15.xml"/><Relationship Id="rId26" Type="http://schemas.openxmlformats.org/officeDocument/2006/relationships/customXml" Target="../ink/ink23.xml"/><Relationship Id="rId39" Type="http://schemas.openxmlformats.org/officeDocument/2006/relationships/image" Target="../media/image470.png"/><Relationship Id="rId21" Type="http://schemas.openxmlformats.org/officeDocument/2006/relationships/customXml" Target="../ink/ink18.xml"/><Relationship Id="rId34" Type="http://schemas.openxmlformats.org/officeDocument/2006/relationships/customXml" Target="../ink/ink30.xml"/><Relationship Id="rId7" Type="http://schemas.openxmlformats.org/officeDocument/2006/relationships/customXml" Target="../ink/ink4.xml"/><Relationship Id="rId12" Type="http://schemas.openxmlformats.org/officeDocument/2006/relationships/customXml" Target="../ink/ink9.xml"/><Relationship Id="rId17" Type="http://schemas.openxmlformats.org/officeDocument/2006/relationships/customXml" Target="../ink/ink14.xml"/><Relationship Id="rId25" Type="http://schemas.openxmlformats.org/officeDocument/2006/relationships/customXml" Target="../ink/ink22.xml"/><Relationship Id="rId33" Type="http://schemas.openxmlformats.org/officeDocument/2006/relationships/customXml" Target="../ink/ink29.xml"/><Relationship Id="rId38" Type="http://schemas.openxmlformats.org/officeDocument/2006/relationships/customXml" Target="../ink/ink33.xml"/><Relationship Id="rId2" Type="http://schemas.openxmlformats.org/officeDocument/2006/relationships/customXml" Target="../ink/ink1.xml"/><Relationship Id="rId16" Type="http://schemas.openxmlformats.org/officeDocument/2006/relationships/customXml" Target="../ink/ink13.xml"/><Relationship Id="rId20" Type="http://schemas.openxmlformats.org/officeDocument/2006/relationships/customXml" Target="../ink/ink17.xml"/><Relationship Id="rId29" Type="http://schemas.openxmlformats.org/officeDocument/2006/relationships/customXml" Target="../ink/ink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0.png"/><Relationship Id="rId11" Type="http://schemas.openxmlformats.org/officeDocument/2006/relationships/customXml" Target="../ink/ink8.xml"/><Relationship Id="rId24" Type="http://schemas.openxmlformats.org/officeDocument/2006/relationships/customXml" Target="../ink/ink21.xml"/><Relationship Id="rId32" Type="http://schemas.openxmlformats.org/officeDocument/2006/relationships/customXml" Target="../ink/ink28.xml"/><Relationship Id="rId37" Type="http://schemas.openxmlformats.org/officeDocument/2006/relationships/image" Target="../media/image440.png"/><Relationship Id="rId5" Type="http://schemas.openxmlformats.org/officeDocument/2006/relationships/customXml" Target="../ink/ink3.xml"/><Relationship Id="rId15" Type="http://schemas.openxmlformats.org/officeDocument/2006/relationships/customXml" Target="../ink/ink12.xml"/><Relationship Id="rId23" Type="http://schemas.openxmlformats.org/officeDocument/2006/relationships/customXml" Target="../ink/ink20.xml"/><Relationship Id="rId28" Type="http://schemas.openxmlformats.org/officeDocument/2006/relationships/customXml" Target="../ink/ink25.xml"/><Relationship Id="rId36" Type="http://schemas.openxmlformats.org/officeDocument/2006/relationships/customXml" Target="../ink/ink32.xml"/><Relationship Id="rId10" Type="http://schemas.openxmlformats.org/officeDocument/2006/relationships/customXml" Target="../ink/ink7.xml"/><Relationship Id="rId19" Type="http://schemas.openxmlformats.org/officeDocument/2006/relationships/customXml" Target="../ink/ink16.xml"/><Relationship Id="rId31" Type="http://schemas.openxmlformats.org/officeDocument/2006/relationships/image" Target="../media/image430.png"/><Relationship Id="rId4" Type="http://schemas.openxmlformats.org/officeDocument/2006/relationships/customXml" Target="../ink/ink2.xml"/><Relationship Id="rId9" Type="http://schemas.openxmlformats.org/officeDocument/2006/relationships/customXml" Target="../ink/ink6.xml"/><Relationship Id="rId14" Type="http://schemas.openxmlformats.org/officeDocument/2006/relationships/customXml" Target="../ink/ink11.xml"/><Relationship Id="rId22" Type="http://schemas.openxmlformats.org/officeDocument/2006/relationships/customXml" Target="../ink/ink19.xml"/><Relationship Id="rId27" Type="http://schemas.openxmlformats.org/officeDocument/2006/relationships/customXml" Target="../ink/ink24.xml"/><Relationship Id="rId30" Type="http://schemas.openxmlformats.org/officeDocument/2006/relationships/customXml" Target="../ink/ink27.xml"/><Relationship Id="rId35" Type="http://schemas.openxmlformats.org/officeDocument/2006/relationships/customXml" Target="../ink/ink31.xml"/><Relationship Id="rId8" Type="http://schemas.openxmlformats.org/officeDocument/2006/relationships/customXml" Target="../ink/ink5.xml"/><Relationship Id="rId3" Type="http://schemas.openxmlformats.org/officeDocument/2006/relationships/image" Target="../media/image4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7.emf"/><Relationship Id="rId3" Type="http://schemas.openxmlformats.org/officeDocument/2006/relationships/image" Target="../media/image4.emf"/><Relationship Id="rId7" Type="http://schemas.openxmlformats.org/officeDocument/2006/relationships/image" Target="../media/image11.png"/><Relationship Id="rId12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11" Type="http://schemas.openxmlformats.org/officeDocument/2006/relationships/image" Target="../media/image15.emf"/><Relationship Id="rId5" Type="http://schemas.microsoft.com/office/2007/relationships/hdphoto" Target="../media/hdphoto1.wdp"/><Relationship Id="rId10" Type="http://schemas.openxmlformats.org/officeDocument/2006/relationships/image" Target="../media/image14.emf"/><Relationship Id="rId4" Type="http://schemas.openxmlformats.org/officeDocument/2006/relationships/image" Target="../media/image9.png"/><Relationship Id="rId9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98E79-D194-F047-B870-DDB808FC91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 learning overview with </a:t>
            </a:r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D5B925-55D9-7148-9338-9DE4B574AF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Evan </a:t>
            </a:r>
            <a:r>
              <a:rPr lang="en-US" dirty="0" err="1"/>
              <a:t>Komp</a:t>
            </a:r>
            <a:endParaRPr lang="en-US" dirty="0"/>
          </a:p>
        </p:txBody>
      </p:sp>
      <p:pic>
        <p:nvPicPr>
          <p:cNvPr id="8" name="Picture 6" descr="Image result for UW white logo">
            <a:extLst>
              <a:ext uri="{FF2B5EF4-FFF2-40B4-BE49-F238E27FC236}">
                <a16:creationId xmlns:a16="http://schemas.microsoft.com/office/drawing/2014/main" id="{45F625AD-8EF1-CD4B-900F-6735603FF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5929" y="5399974"/>
            <a:ext cx="2676071" cy="131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886766-2B02-1147-A8D3-C74FEBCD2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8851" y="6190115"/>
            <a:ext cx="3765735" cy="66788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440DC2-5CAA-EE40-BF95-C1FAA84AC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547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EA46A0-9A47-4DB9-84CD-E7B7B6DA3E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81" b="974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E62BA8-5DB6-A045-931C-10AA5087D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  <a:latin typeface="+mj-lt"/>
              </a:rPr>
              <a:t>Implementation in </a:t>
            </a:r>
            <a:r>
              <a:rPr lang="en-US" sz="5200" dirty="0" err="1">
                <a:solidFill>
                  <a:srgbClr val="FFFFFF"/>
                </a:solidFill>
                <a:latin typeface="+mj-lt"/>
              </a:rPr>
              <a:t>Jupyter</a:t>
            </a:r>
            <a:endParaRPr lang="en-US" sz="5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17B60-85B4-EA4E-86BB-1872C75C1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8C185D3-C383-9042-918F-B8BAA5D551BB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10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49786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1B8E4E-2898-9942-A80B-AC05F02D8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1b) Model options and tuning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4FF05-C40E-A740-BB41-F638B4B94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200" u="sng" dirty="0"/>
              <a:t>Purpose</a:t>
            </a:r>
            <a:r>
              <a:rPr lang="en-US" sz="3200" dirty="0"/>
              <a:t>: Define specific architectures/</a:t>
            </a:r>
            <a:r>
              <a:rPr lang="en-US" sz="3200" b="1" dirty="0" err="1"/>
              <a:t>hyperparmeters</a:t>
            </a:r>
            <a:r>
              <a:rPr lang="en-US" sz="3200" dirty="0"/>
              <a:t> to </a:t>
            </a:r>
            <a:r>
              <a:rPr lang="en-US" sz="3200" b="1" dirty="0"/>
              <a:t>address issues </a:t>
            </a:r>
            <a:r>
              <a:rPr lang="en-US" sz="3200" dirty="0"/>
              <a:t>with </a:t>
            </a:r>
            <a:r>
              <a:rPr lang="en-US" sz="3200" b="1" dirty="0"/>
              <a:t>data and 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8AB78B-8980-6D41-A5B1-2E0BB7581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8C185D3-C383-9042-918F-B8BAA5D551BB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165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6D133-2493-8E4E-8BD4-A8E3CC15D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Activations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F0D14-3298-984D-B7C8-2B0C1620D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Activations functions are </a:t>
            </a:r>
            <a:r>
              <a:rPr lang="en-US" b="1" dirty="0"/>
              <a:t>active</a:t>
            </a:r>
            <a:r>
              <a:rPr lang="en-US" dirty="0"/>
              <a:t> near z = 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From the </a:t>
            </a:r>
            <a:r>
              <a:rPr lang="en-US" b="1" dirty="0"/>
              <a:t>perspective of a neuron</a:t>
            </a:r>
            <a:r>
              <a:rPr lang="en-US" dirty="0"/>
              <a:t>: it can </a:t>
            </a:r>
            <a:r>
              <a:rPr lang="en-US" b="1" dirty="0"/>
              <a:t>learn</a:t>
            </a:r>
            <a:r>
              <a:rPr lang="en-US" dirty="0"/>
              <a:t> quickly near z = 0 (large gradients), it can </a:t>
            </a:r>
            <a:r>
              <a:rPr lang="en-US" b="1" dirty="0"/>
              <a:t>decide with confidence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5E54-CDB2-5248-B8D0-4D7BE9D54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29FC856B-181B-BA4D-A991-AFF70028D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9182" y="1643310"/>
            <a:ext cx="2895600" cy="3098800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46C3B6A2-6080-9649-AD54-80D3F15DC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445" y="1643310"/>
            <a:ext cx="2895600" cy="3098800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B6588B4D-D9C5-DE45-827D-B53CD1DE4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845" y="1643310"/>
            <a:ext cx="2895600" cy="3098800"/>
          </a:xfrm>
          <a:prstGeom prst="rect">
            <a:avLst/>
          </a:prstGeom>
        </p:spPr>
      </p:pic>
      <p:pic>
        <p:nvPicPr>
          <p:cNvPr id="16" name="Picture 15" descr="A picture containing black, light&#10;&#10;Description automatically generated">
            <a:extLst>
              <a:ext uri="{FF2B5EF4-FFF2-40B4-BE49-F238E27FC236}">
                <a16:creationId xmlns:a16="http://schemas.microsoft.com/office/drawing/2014/main" id="{2A27E026-6059-4E41-98D3-6DF79A0C3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2" y="1643310"/>
            <a:ext cx="2895600" cy="309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C527EA8-9D63-E24A-95B7-E3B74F353D10}"/>
              </a:ext>
            </a:extLst>
          </p:cNvPr>
          <p:cNvSpPr txBox="1"/>
          <p:nvPr/>
        </p:nvSpPr>
        <p:spPr>
          <a:xfrm rot="1846514">
            <a:off x="9653587" y="2683854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WEIRD</a:t>
            </a:r>
          </a:p>
        </p:txBody>
      </p:sp>
    </p:spTree>
    <p:extLst>
      <p:ext uri="{BB962C8B-B14F-4D97-AF65-F5344CB8AC3E}">
        <p14:creationId xmlns:p14="http://schemas.microsoft.com/office/powerpoint/2010/main" val="535727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Preprocessing Hyperparameters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07F137-3385-DB48-BDF0-4DD29B068562}"/>
              </a:ext>
            </a:extLst>
          </p:cNvPr>
          <p:cNvSpPr txBox="1"/>
          <p:nvPr/>
        </p:nvSpPr>
        <p:spPr>
          <a:xfrm>
            <a:off x="4390248" y="904963"/>
            <a:ext cx="39934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NEURON WEIGHTS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44E3164-78E0-0D4F-BABD-FD17AC956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600551"/>
            <a:ext cx="5029200" cy="309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AEE2DF-4653-004E-9D6F-9044DF41E17C}"/>
              </a:ext>
            </a:extLst>
          </p:cNvPr>
          <p:cNvSpPr/>
          <p:nvPr/>
        </p:nvSpPr>
        <p:spPr>
          <a:xfrm>
            <a:off x="4447309" y="2923309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4CB220E-A9CB-C94D-970A-3861CAAF3532}"/>
              </a:ext>
            </a:extLst>
          </p:cNvPr>
          <p:cNvSpPr/>
          <p:nvPr/>
        </p:nvSpPr>
        <p:spPr>
          <a:xfrm>
            <a:off x="4641273" y="2923308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71E3A4-475B-F94E-861D-29C11E951655}"/>
              </a:ext>
            </a:extLst>
          </p:cNvPr>
          <p:cNvSpPr/>
          <p:nvPr/>
        </p:nvSpPr>
        <p:spPr>
          <a:xfrm>
            <a:off x="4835237" y="2923309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6BFB1D-1210-4B43-9EE2-9ED038A5CB37}"/>
              </a:ext>
            </a:extLst>
          </p:cNvPr>
          <p:cNvSpPr/>
          <p:nvPr/>
        </p:nvSpPr>
        <p:spPr>
          <a:xfrm>
            <a:off x="5029201" y="2923308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4FB4F8-D924-204E-AD15-8412390D154D}"/>
              </a:ext>
            </a:extLst>
          </p:cNvPr>
          <p:cNvSpPr/>
          <p:nvPr/>
        </p:nvSpPr>
        <p:spPr>
          <a:xfrm>
            <a:off x="5223165" y="2923309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1DEBC8A-682E-B245-B319-4631BCEDCDBC}"/>
              </a:ext>
            </a:extLst>
          </p:cNvPr>
          <p:cNvSpPr/>
          <p:nvPr/>
        </p:nvSpPr>
        <p:spPr>
          <a:xfrm>
            <a:off x="5417129" y="2923308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0D80983-2B8C-A449-BBB9-05620426BD1C}"/>
              </a:ext>
            </a:extLst>
          </p:cNvPr>
          <p:cNvSpPr/>
          <p:nvPr/>
        </p:nvSpPr>
        <p:spPr>
          <a:xfrm>
            <a:off x="5611093" y="2923308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8299AA8-2353-8747-8837-C300A2B2D6ED}"/>
              </a:ext>
            </a:extLst>
          </p:cNvPr>
          <p:cNvSpPr/>
          <p:nvPr/>
        </p:nvSpPr>
        <p:spPr>
          <a:xfrm>
            <a:off x="5805057" y="2923307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51CF7A5-5D47-1F4E-9FF6-DB9AF1F777B5}"/>
              </a:ext>
            </a:extLst>
          </p:cNvPr>
          <p:cNvSpPr/>
          <p:nvPr/>
        </p:nvSpPr>
        <p:spPr>
          <a:xfrm>
            <a:off x="5999021" y="2923307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841DA4A-D1FD-034C-AC99-49A74ED0B0EA}"/>
              </a:ext>
            </a:extLst>
          </p:cNvPr>
          <p:cNvSpPr/>
          <p:nvPr/>
        </p:nvSpPr>
        <p:spPr>
          <a:xfrm>
            <a:off x="6192985" y="2923306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05AEA81-E6A7-8F47-B6BB-BD55538DA2E4}"/>
              </a:ext>
            </a:extLst>
          </p:cNvPr>
          <p:cNvSpPr/>
          <p:nvPr/>
        </p:nvSpPr>
        <p:spPr>
          <a:xfrm>
            <a:off x="6386949" y="2923307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21A5AB3-86CC-DC42-9974-A6A477FF220D}"/>
              </a:ext>
            </a:extLst>
          </p:cNvPr>
          <p:cNvSpPr/>
          <p:nvPr/>
        </p:nvSpPr>
        <p:spPr>
          <a:xfrm>
            <a:off x="6580913" y="2923306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E8F8C7A-086C-CA46-B9B9-4463865228EA}"/>
              </a:ext>
            </a:extLst>
          </p:cNvPr>
          <p:cNvSpPr/>
          <p:nvPr/>
        </p:nvSpPr>
        <p:spPr>
          <a:xfrm>
            <a:off x="6774877" y="2923307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A4AC4C2-1D11-4441-97EB-BB220F437C65}"/>
              </a:ext>
            </a:extLst>
          </p:cNvPr>
          <p:cNvSpPr/>
          <p:nvPr/>
        </p:nvSpPr>
        <p:spPr>
          <a:xfrm>
            <a:off x="6968841" y="2923306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96F854A-D88D-1548-B19D-47E85DEE435F}"/>
              </a:ext>
            </a:extLst>
          </p:cNvPr>
          <p:cNvSpPr/>
          <p:nvPr/>
        </p:nvSpPr>
        <p:spPr>
          <a:xfrm>
            <a:off x="7162805" y="2923306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74E1E02-A9CB-F74F-B1C4-2A7142021EFF}"/>
              </a:ext>
            </a:extLst>
          </p:cNvPr>
          <p:cNvSpPr/>
          <p:nvPr/>
        </p:nvSpPr>
        <p:spPr>
          <a:xfrm>
            <a:off x="7356769" y="2923305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AA162AE-086D-534F-8C00-0A30FA9E7EC6}"/>
              </a:ext>
            </a:extLst>
          </p:cNvPr>
          <p:cNvSpPr/>
          <p:nvPr/>
        </p:nvSpPr>
        <p:spPr>
          <a:xfrm>
            <a:off x="7550733" y="2923304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F88F1F7-ACA4-E349-BC4A-7E6104A65A46}"/>
              </a:ext>
            </a:extLst>
          </p:cNvPr>
          <p:cNvSpPr/>
          <p:nvPr/>
        </p:nvSpPr>
        <p:spPr>
          <a:xfrm>
            <a:off x="7744697" y="2923305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A63CB40-AEDE-C441-BF9C-C9147C9E4503}"/>
              </a:ext>
            </a:extLst>
          </p:cNvPr>
          <p:cNvSpPr/>
          <p:nvPr/>
        </p:nvSpPr>
        <p:spPr>
          <a:xfrm>
            <a:off x="7938661" y="2923304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7FE96A6-95CD-FD41-B373-1F3D41BC2F6D}"/>
              </a:ext>
            </a:extLst>
          </p:cNvPr>
          <p:cNvSpPr/>
          <p:nvPr/>
        </p:nvSpPr>
        <p:spPr>
          <a:xfrm>
            <a:off x="8132625" y="2923304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E2178CE-926C-A243-BF37-F702DD0094C9}"/>
              </a:ext>
            </a:extLst>
          </p:cNvPr>
          <p:cNvSpPr/>
          <p:nvPr/>
        </p:nvSpPr>
        <p:spPr>
          <a:xfrm>
            <a:off x="8326589" y="2923303"/>
            <a:ext cx="69273" cy="50569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C47998-797F-0049-844A-393CEC0CEF4D}"/>
              </a:ext>
            </a:extLst>
          </p:cNvPr>
          <p:cNvCxnSpPr/>
          <p:nvPr/>
        </p:nvCxnSpPr>
        <p:spPr>
          <a:xfrm>
            <a:off x="4426535" y="3428996"/>
            <a:ext cx="396562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D8F2628-172D-4D4A-B4AD-5E44709E4203}"/>
              </a:ext>
            </a:extLst>
          </p:cNvPr>
          <p:cNvGrpSpPr/>
          <p:nvPr/>
        </p:nvGrpSpPr>
        <p:grpSpPr>
          <a:xfrm>
            <a:off x="7744697" y="1858729"/>
            <a:ext cx="4217432" cy="1779084"/>
            <a:chOff x="6138899" y="-811850"/>
            <a:chExt cx="4217432" cy="1779084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BEDD83A6-84DE-774A-A139-D512C5E22184}"/>
                </a:ext>
              </a:extLst>
            </p:cNvPr>
            <p:cNvGrpSpPr/>
            <p:nvPr/>
          </p:nvGrpSpPr>
          <p:grpSpPr>
            <a:xfrm>
              <a:off x="6138899" y="-811850"/>
              <a:ext cx="1404497" cy="1476908"/>
              <a:chOff x="5127023" y="-1229838"/>
              <a:chExt cx="1404497" cy="1476908"/>
            </a:xfrm>
          </p:grpSpPr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9BEBE943-B4A3-1D4E-A7E9-A850D0A67470}"/>
                  </a:ext>
                </a:extLst>
              </p:cNvPr>
              <p:cNvSpPr/>
              <p:nvPr/>
            </p:nvSpPr>
            <p:spPr>
              <a:xfrm>
                <a:off x="5127023" y="-1229838"/>
                <a:ext cx="547254" cy="1476908"/>
              </a:xfrm>
              <a:prstGeom prst="rect">
                <a:avLst/>
              </a:prstGeom>
              <a:noFill/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1296B2E4-69BF-FD40-BF8F-4BC6520201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735842" y="-491383"/>
                <a:ext cx="795678" cy="304854"/>
              </a:xfrm>
              <a:prstGeom prst="straightConnector1">
                <a:avLst/>
              </a:prstGeom>
              <a:ln w="444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8BE480C-A7C8-3F4E-AFBC-8561EC6B3AE1}"/>
                </a:ext>
              </a:extLst>
            </p:cNvPr>
            <p:cNvSpPr txBox="1"/>
            <p:nvPr/>
          </p:nvSpPr>
          <p:spPr>
            <a:xfrm>
              <a:off x="7078959" y="320903"/>
              <a:ext cx="32773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/>
                <a:t>Slow learning</a:t>
              </a:r>
              <a:r>
                <a:rPr lang="en-US" dirty="0"/>
                <a:t> (low derivative)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/>
                <a:t>Indistinguishable z</a:t>
              </a:r>
            </a:p>
          </p:txBody>
        </p:sp>
      </p:grpSp>
      <p:sp>
        <p:nvSpPr>
          <p:cNvPr id="75" name="Content Placeholder 2">
            <a:extLst>
              <a:ext uri="{FF2B5EF4-FFF2-40B4-BE49-F238E27FC236}">
                <a16:creationId xmlns:a16="http://schemas.microsoft.com/office/drawing/2014/main" id="{54382427-D5D4-0942-BBBE-9E390901F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502" y="5154149"/>
            <a:ext cx="10662920" cy="21150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a distribution in the </a:t>
            </a:r>
            <a:r>
              <a:rPr lang="en-US" b="1" dirty="0"/>
              <a:t>active region (near 0) </a:t>
            </a:r>
            <a:r>
              <a:rPr lang="en-US" dirty="0"/>
              <a:t> of the activation function</a:t>
            </a:r>
          </a:p>
          <a:p>
            <a:pPr marL="0" indent="0">
              <a:buNone/>
            </a:pP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2283B-EC0B-794E-A4F6-AA6B3EF53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13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C9A419-681C-9046-B1E4-3FBA4C666BC7}"/>
              </a:ext>
            </a:extLst>
          </p:cNvPr>
          <p:cNvGrpSpPr/>
          <p:nvPr/>
        </p:nvGrpSpPr>
        <p:grpSpPr>
          <a:xfrm>
            <a:off x="2636437" y="2010553"/>
            <a:ext cx="1295944" cy="1418440"/>
            <a:chOff x="2636437" y="2010553"/>
            <a:chExt cx="1295944" cy="141844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CB77F26-F0CD-174D-87C9-3A9F9DF4669D}"/>
                </a:ext>
              </a:extLst>
            </p:cNvPr>
            <p:cNvGrpSpPr/>
            <p:nvPr/>
          </p:nvGrpSpPr>
          <p:grpSpPr>
            <a:xfrm>
              <a:off x="2636437" y="2010553"/>
              <a:ext cx="578251" cy="1418440"/>
              <a:chOff x="2636437" y="2010553"/>
              <a:chExt cx="578251" cy="1418440"/>
            </a:xfrm>
          </p:grpSpPr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156E208A-485A-6045-A4FA-38C57692DB09}"/>
                  </a:ext>
                </a:extLst>
              </p:cNvPr>
              <p:cNvCxnSpPr/>
              <p:nvPr/>
            </p:nvCxnSpPr>
            <p:spPr>
              <a:xfrm flipV="1">
                <a:off x="3214688" y="2010553"/>
                <a:ext cx="0" cy="1418440"/>
              </a:xfrm>
              <a:prstGeom prst="straightConnector1">
                <a:avLst/>
              </a:prstGeom>
              <a:ln w="25400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763E4CF-A6EE-804D-A2CA-F6E12C7FE0BF}"/>
                  </a:ext>
                </a:extLst>
              </p:cNvPr>
              <p:cNvSpPr txBox="1"/>
              <p:nvPr/>
            </p:nvSpPr>
            <p:spPr>
              <a:xfrm>
                <a:off x="2636437" y="2532706"/>
                <a:ext cx="5517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PDF</a:t>
                </a:r>
              </a:p>
            </p:txBody>
          </p:sp>
        </p:grp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ADAC702-5A69-9A45-916F-05A08FAFB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16481" y="2860471"/>
              <a:ext cx="215900" cy="215900"/>
            </a:xfrm>
            <a:prstGeom prst="rect">
              <a:avLst/>
            </a:prstGeom>
            <a:solidFill>
              <a:schemeClr val="bg1"/>
            </a:solidFill>
          </p:spPr>
        </p:pic>
      </p:grpSp>
    </p:spTree>
    <p:extLst>
      <p:ext uri="{BB962C8B-B14F-4D97-AF65-F5344CB8AC3E}">
        <p14:creationId xmlns:p14="http://schemas.microsoft.com/office/powerpoint/2010/main" val="3844973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Preprocessing Hyperparameters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07F137-3385-DB48-BDF0-4DD29B068562}"/>
              </a:ext>
            </a:extLst>
          </p:cNvPr>
          <p:cNvSpPr txBox="1"/>
          <p:nvPr/>
        </p:nvSpPr>
        <p:spPr>
          <a:xfrm>
            <a:off x="4120392" y="941292"/>
            <a:ext cx="40671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STANDARDIZATION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44E3164-78E0-0D4F-BABD-FD17AC956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600551"/>
            <a:ext cx="5029200" cy="309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AEE2DF-4653-004E-9D6F-9044DF41E17C}"/>
              </a:ext>
            </a:extLst>
          </p:cNvPr>
          <p:cNvSpPr/>
          <p:nvPr/>
        </p:nvSpPr>
        <p:spPr>
          <a:xfrm>
            <a:off x="4447309" y="3385126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4CB220E-A9CB-C94D-970A-3861CAAF3532}"/>
              </a:ext>
            </a:extLst>
          </p:cNvPr>
          <p:cNvSpPr/>
          <p:nvPr/>
        </p:nvSpPr>
        <p:spPr>
          <a:xfrm>
            <a:off x="4641273" y="3375888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71E3A4-475B-F94E-861D-29C11E951655}"/>
              </a:ext>
            </a:extLst>
          </p:cNvPr>
          <p:cNvSpPr/>
          <p:nvPr/>
        </p:nvSpPr>
        <p:spPr>
          <a:xfrm>
            <a:off x="4835237" y="3380507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6BFB1D-1210-4B43-9EE2-9ED038A5CB37}"/>
              </a:ext>
            </a:extLst>
          </p:cNvPr>
          <p:cNvSpPr/>
          <p:nvPr/>
        </p:nvSpPr>
        <p:spPr>
          <a:xfrm>
            <a:off x="5029201" y="3375887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4FB4F8-D924-204E-AD15-8412390D154D}"/>
              </a:ext>
            </a:extLst>
          </p:cNvPr>
          <p:cNvSpPr/>
          <p:nvPr/>
        </p:nvSpPr>
        <p:spPr>
          <a:xfrm>
            <a:off x="5223165" y="3371271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1DEBC8A-682E-B245-B319-4631BCEDCDBC}"/>
              </a:ext>
            </a:extLst>
          </p:cNvPr>
          <p:cNvSpPr/>
          <p:nvPr/>
        </p:nvSpPr>
        <p:spPr>
          <a:xfrm>
            <a:off x="5417129" y="3375888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0D80983-2B8C-A449-BBB9-05620426BD1C}"/>
              </a:ext>
            </a:extLst>
          </p:cNvPr>
          <p:cNvSpPr/>
          <p:nvPr/>
        </p:nvSpPr>
        <p:spPr>
          <a:xfrm>
            <a:off x="5611093" y="3375888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8299AA8-2353-8747-8837-C300A2B2D6ED}"/>
              </a:ext>
            </a:extLst>
          </p:cNvPr>
          <p:cNvSpPr/>
          <p:nvPr/>
        </p:nvSpPr>
        <p:spPr>
          <a:xfrm>
            <a:off x="5805057" y="3233014"/>
            <a:ext cx="69273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51CF7A5-5D47-1F4E-9FF6-DB9AF1F777B5}"/>
              </a:ext>
            </a:extLst>
          </p:cNvPr>
          <p:cNvSpPr/>
          <p:nvPr/>
        </p:nvSpPr>
        <p:spPr>
          <a:xfrm>
            <a:off x="5999021" y="2409245"/>
            <a:ext cx="69273" cy="10058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841DA4A-D1FD-034C-AC99-49A74ED0B0EA}"/>
              </a:ext>
            </a:extLst>
          </p:cNvPr>
          <p:cNvSpPr/>
          <p:nvPr/>
        </p:nvSpPr>
        <p:spPr>
          <a:xfrm>
            <a:off x="6192985" y="2147453"/>
            <a:ext cx="69273" cy="1280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05AEA81-E6A7-8F47-B6BB-BD55538DA2E4}"/>
              </a:ext>
            </a:extLst>
          </p:cNvPr>
          <p:cNvSpPr>
            <a:spLocks/>
          </p:cNvSpPr>
          <p:nvPr/>
        </p:nvSpPr>
        <p:spPr>
          <a:xfrm>
            <a:off x="6386949" y="2045853"/>
            <a:ext cx="69273" cy="1371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21A5AB3-86CC-DC42-9974-A6A477FF220D}"/>
              </a:ext>
            </a:extLst>
          </p:cNvPr>
          <p:cNvSpPr/>
          <p:nvPr/>
        </p:nvSpPr>
        <p:spPr>
          <a:xfrm>
            <a:off x="6580913" y="2138215"/>
            <a:ext cx="69273" cy="1280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E8F8C7A-086C-CA46-B9B9-4463865228EA}"/>
              </a:ext>
            </a:extLst>
          </p:cNvPr>
          <p:cNvSpPr/>
          <p:nvPr/>
        </p:nvSpPr>
        <p:spPr>
          <a:xfrm>
            <a:off x="6774877" y="2332180"/>
            <a:ext cx="69273" cy="10972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A4AC4C2-1D11-4441-97EB-BB220F437C65}"/>
              </a:ext>
            </a:extLst>
          </p:cNvPr>
          <p:cNvSpPr/>
          <p:nvPr/>
        </p:nvSpPr>
        <p:spPr>
          <a:xfrm>
            <a:off x="6968841" y="3325375"/>
            <a:ext cx="69273" cy="914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96F854A-D88D-1548-B19D-47E85DEE435F}"/>
              </a:ext>
            </a:extLst>
          </p:cNvPr>
          <p:cNvSpPr/>
          <p:nvPr/>
        </p:nvSpPr>
        <p:spPr>
          <a:xfrm>
            <a:off x="7162805" y="3373000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74E1E02-A9CB-F74F-B1C4-2A7142021EFF}"/>
              </a:ext>
            </a:extLst>
          </p:cNvPr>
          <p:cNvSpPr/>
          <p:nvPr/>
        </p:nvSpPr>
        <p:spPr>
          <a:xfrm>
            <a:off x="7356769" y="3371267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AA162AE-086D-534F-8C00-0A30FA9E7EC6}"/>
              </a:ext>
            </a:extLst>
          </p:cNvPr>
          <p:cNvSpPr/>
          <p:nvPr/>
        </p:nvSpPr>
        <p:spPr>
          <a:xfrm>
            <a:off x="7550733" y="3380503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F88F1F7-ACA4-E349-BC4A-7E6104A65A46}"/>
              </a:ext>
            </a:extLst>
          </p:cNvPr>
          <p:cNvSpPr/>
          <p:nvPr/>
        </p:nvSpPr>
        <p:spPr>
          <a:xfrm>
            <a:off x="7744697" y="3371267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A63CB40-AEDE-C441-BF9C-C9147C9E4503}"/>
              </a:ext>
            </a:extLst>
          </p:cNvPr>
          <p:cNvSpPr/>
          <p:nvPr/>
        </p:nvSpPr>
        <p:spPr>
          <a:xfrm>
            <a:off x="7938661" y="3371266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7FE96A6-95CD-FD41-B373-1F3D41BC2F6D}"/>
              </a:ext>
            </a:extLst>
          </p:cNvPr>
          <p:cNvSpPr/>
          <p:nvPr/>
        </p:nvSpPr>
        <p:spPr>
          <a:xfrm>
            <a:off x="8132625" y="3375884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E2178CE-926C-A243-BF37-F702DD0094C9}"/>
              </a:ext>
            </a:extLst>
          </p:cNvPr>
          <p:cNvSpPr/>
          <p:nvPr/>
        </p:nvSpPr>
        <p:spPr>
          <a:xfrm>
            <a:off x="8326589" y="3380502"/>
            <a:ext cx="69273" cy="457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C47998-797F-0049-844A-393CEC0CEF4D}"/>
              </a:ext>
            </a:extLst>
          </p:cNvPr>
          <p:cNvCxnSpPr/>
          <p:nvPr/>
        </p:nvCxnSpPr>
        <p:spPr>
          <a:xfrm>
            <a:off x="4426535" y="3428996"/>
            <a:ext cx="396562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Content Placeholder 2">
            <a:extLst>
              <a:ext uri="{FF2B5EF4-FFF2-40B4-BE49-F238E27FC236}">
                <a16:creationId xmlns:a16="http://schemas.microsoft.com/office/drawing/2014/main" id="{54382427-D5D4-0942-BBBE-9E390901F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502" y="5154149"/>
            <a:ext cx="10662920" cy="21150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a distribution in the </a:t>
            </a:r>
            <a:r>
              <a:rPr lang="en-US" b="1" dirty="0"/>
              <a:t>active region (near 0) </a:t>
            </a:r>
            <a:r>
              <a:rPr lang="en-US" dirty="0"/>
              <a:t> of the activation function</a:t>
            </a:r>
          </a:p>
          <a:p>
            <a:r>
              <a:rPr lang="en-US" b="1" dirty="0"/>
              <a:t>Standardize (normalize or scale) </a:t>
            </a:r>
            <a:r>
              <a:rPr lang="en-US" dirty="0"/>
              <a:t>features to be close to 0</a:t>
            </a:r>
          </a:p>
          <a:p>
            <a:r>
              <a:rPr lang="en-US" b="1" dirty="0"/>
              <a:t>Initialize </a:t>
            </a:r>
            <a:r>
              <a:rPr lang="en-US" dirty="0"/>
              <a:t>weights close to 0: </a:t>
            </a:r>
            <a:r>
              <a:rPr lang="en-US" b="1" dirty="0"/>
              <a:t>small x and small w = small z</a:t>
            </a:r>
          </a:p>
          <a:p>
            <a:pPr marL="0" indent="0">
              <a:buNone/>
            </a:pP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01915-BE5A-7E48-B78B-8DFE6B42C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14</a:t>
            </a:fld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C0D6077-28CB-8A4E-BF09-1A97F9DCE015}"/>
              </a:ext>
            </a:extLst>
          </p:cNvPr>
          <p:cNvGrpSpPr/>
          <p:nvPr/>
        </p:nvGrpSpPr>
        <p:grpSpPr>
          <a:xfrm>
            <a:off x="2636437" y="2010553"/>
            <a:ext cx="1295944" cy="1418440"/>
            <a:chOff x="2636437" y="2010553"/>
            <a:chExt cx="1295944" cy="1418440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07BF49A-D3FB-4E42-94FA-18C6EF510E84}"/>
                </a:ext>
              </a:extLst>
            </p:cNvPr>
            <p:cNvGrpSpPr/>
            <p:nvPr/>
          </p:nvGrpSpPr>
          <p:grpSpPr>
            <a:xfrm>
              <a:off x="2636437" y="2010553"/>
              <a:ext cx="578251" cy="1418440"/>
              <a:chOff x="2636437" y="2010553"/>
              <a:chExt cx="578251" cy="1418440"/>
            </a:xfrm>
          </p:grpSpPr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14BDE204-06E5-5049-8F69-B8A9AD9B1D9C}"/>
                  </a:ext>
                </a:extLst>
              </p:cNvPr>
              <p:cNvCxnSpPr/>
              <p:nvPr/>
            </p:nvCxnSpPr>
            <p:spPr>
              <a:xfrm flipV="1">
                <a:off x="3214688" y="2010553"/>
                <a:ext cx="0" cy="1418440"/>
              </a:xfrm>
              <a:prstGeom prst="straightConnector1">
                <a:avLst/>
              </a:prstGeom>
              <a:ln w="25400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819BF33-7CEB-1242-B052-3B1AF0F05015}"/>
                  </a:ext>
                </a:extLst>
              </p:cNvPr>
              <p:cNvSpPr txBox="1"/>
              <p:nvPr/>
            </p:nvSpPr>
            <p:spPr>
              <a:xfrm>
                <a:off x="2636437" y="2532706"/>
                <a:ext cx="5517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PDF</a:t>
                </a:r>
              </a:p>
            </p:txBody>
          </p:sp>
        </p:grp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7CFEFFD-A09D-2E4F-BC21-9E5DE303C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16481" y="2860471"/>
              <a:ext cx="215900" cy="215900"/>
            </a:xfrm>
            <a:prstGeom prst="rect">
              <a:avLst/>
            </a:prstGeom>
            <a:solidFill>
              <a:schemeClr val="bg1"/>
            </a:solidFill>
          </p:spPr>
        </p:pic>
      </p:grpSp>
    </p:spTree>
    <p:extLst>
      <p:ext uri="{BB962C8B-B14F-4D97-AF65-F5344CB8AC3E}">
        <p14:creationId xmlns:p14="http://schemas.microsoft.com/office/powerpoint/2010/main" val="2203863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2B831DE-7E84-EE4F-8E36-3537AE457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556" y="932947"/>
            <a:ext cx="6990701" cy="6990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Learning Hyperparameters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07F137-3385-DB48-BDF0-4DD29B068562}"/>
              </a:ext>
            </a:extLst>
          </p:cNvPr>
          <p:cNvSpPr txBox="1"/>
          <p:nvPr/>
        </p:nvSpPr>
        <p:spPr>
          <a:xfrm>
            <a:off x="4852423" y="981441"/>
            <a:ext cx="23278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7781D-494E-EC42-80DE-A8EA314AC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15</a:t>
            </a:fld>
            <a:endParaRPr lang="en-US"/>
          </a:p>
        </p:txBody>
      </p:sp>
      <p:sp>
        <p:nvSpPr>
          <p:cNvPr id="26" name="TextShape 17">
            <a:extLst>
              <a:ext uri="{FF2B5EF4-FFF2-40B4-BE49-F238E27FC236}">
                <a16:creationId xmlns:a16="http://schemas.microsoft.com/office/drawing/2014/main" id="{5BE26362-6A92-C747-9150-F9DA3540576E}"/>
              </a:ext>
            </a:extLst>
          </p:cNvPr>
          <p:cNvSpPr txBox="1"/>
          <p:nvPr/>
        </p:nvSpPr>
        <p:spPr>
          <a:xfrm>
            <a:off x="-14685" y="5570742"/>
            <a:ext cx="2720585" cy="135722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Epoch</a:t>
            </a:r>
            <a:r>
              <a:rPr lang="en-US" sz="2400" b="0" strike="noStrike" spc="-1" dirty="0">
                <a:latin typeface="Arial"/>
              </a:rPr>
              <a:t>: One iteration through the training data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412A99E-B411-3D4D-A92F-C60CE7FB205F}"/>
              </a:ext>
            </a:extLst>
          </p:cNvPr>
          <p:cNvGrpSpPr/>
          <p:nvPr/>
        </p:nvGrpSpPr>
        <p:grpSpPr>
          <a:xfrm>
            <a:off x="3222757" y="1853386"/>
            <a:ext cx="5925821" cy="4140935"/>
            <a:chOff x="5933772" y="2262301"/>
            <a:chExt cx="5925821" cy="4140935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898F059-53AC-5148-893D-9CE0D36EC824}"/>
                </a:ext>
              </a:extLst>
            </p:cNvPr>
            <p:cNvSpPr/>
            <p:nvPr/>
          </p:nvSpPr>
          <p:spPr>
            <a:xfrm>
              <a:off x="7567956" y="2937582"/>
              <a:ext cx="132172" cy="12078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E5923ED-2DA3-6544-8A69-695898481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33772" y="2262301"/>
              <a:ext cx="5925821" cy="4140935"/>
            </a:xfrm>
            <a:prstGeom prst="rect">
              <a:avLst/>
            </a:prstGeom>
          </p:spPr>
        </p:pic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A21F2315-E529-B145-8235-873CB6B6D430}"/>
                </a:ext>
              </a:extLst>
            </p:cNvPr>
            <p:cNvGrpSpPr/>
            <p:nvPr/>
          </p:nvGrpSpPr>
          <p:grpSpPr>
            <a:xfrm>
              <a:off x="7511294" y="3033139"/>
              <a:ext cx="1090342" cy="2832436"/>
              <a:chOff x="4867334" y="2867746"/>
              <a:chExt cx="1090342" cy="2832436"/>
            </a:xfrm>
          </p:grpSpPr>
          <p:cxnSp>
            <p:nvCxnSpPr>
              <p:cNvPr id="78" name="Straight Arrow Connector 77">
                <a:extLst>
                  <a:ext uri="{FF2B5EF4-FFF2-40B4-BE49-F238E27FC236}">
                    <a16:creationId xmlns:a16="http://schemas.microsoft.com/office/drawing/2014/main" id="{C6D7856B-4742-DE4A-9521-5C5A188FB7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07134" y="5377547"/>
                <a:ext cx="150542" cy="322635"/>
              </a:xfrm>
              <a:prstGeom prst="straightConnector1">
                <a:avLst/>
              </a:prstGeom>
              <a:ln w="44450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66B9DD7E-D37A-E24C-A208-5814DFEDB9C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869151" y="2867746"/>
                <a:ext cx="106758" cy="776551"/>
              </a:xfrm>
              <a:prstGeom prst="straightConnector1">
                <a:avLst/>
              </a:prstGeom>
              <a:ln w="44450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03BD5CD1-5203-A04D-A705-E27BB84E56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867334" y="3673523"/>
                <a:ext cx="1" cy="659246"/>
              </a:xfrm>
              <a:prstGeom prst="straightConnector1">
                <a:avLst/>
              </a:prstGeom>
              <a:ln w="44450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E0A33164-5BD8-8045-8BC0-CD10745EAF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07516" y="4853476"/>
                <a:ext cx="334640" cy="231480"/>
              </a:xfrm>
              <a:prstGeom prst="straightConnector1">
                <a:avLst/>
              </a:prstGeom>
              <a:ln w="44450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2291EC1E-69B7-DB49-9DAB-F393FC087C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8516" y="5099519"/>
                <a:ext cx="218618" cy="255716"/>
              </a:xfrm>
              <a:prstGeom prst="straightConnector1">
                <a:avLst/>
              </a:prstGeom>
              <a:ln w="44450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D8600819-4E5F-374E-9617-0197746945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93423" y="4377749"/>
                <a:ext cx="263905" cy="449404"/>
              </a:xfrm>
              <a:prstGeom prst="straightConnector1">
                <a:avLst/>
              </a:prstGeom>
              <a:ln w="44450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EA9F83-5F30-7843-BD84-F6B787814ED0}"/>
              </a:ext>
            </a:extLst>
          </p:cNvPr>
          <p:cNvGrpSpPr/>
          <p:nvPr/>
        </p:nvGrpSpPr>
        <p:grpSpPr>
          <a:xfrm>
            <a:off x="2982884" y="1581206"/>
            <a:ext cx="6564384" cy="4615575"/>
            <a:chOff x="2982884" y="1581206"/>
            <a:chExt cx="6564384" cy="4615575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C036BEF-143D-4440-96F0-00AD2D4C571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82884" y="3267856"/>
              <a:ext cx="1678911" cy="2271009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71ED1A2-AF14-CF4E-AA93-2B7B55A5A7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04726" y="1581206"/>
              <a:ext cx="4389" cy="362038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8F04DC7-B877-1E41-9A3A-F62D49958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331145">
              <a:off x="4668968" y="5822285"/>
              <a:ext cx="4878300" cy="374496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6478DD5-0F48-824A-9354-412DBA3F1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3142163">
              <a:off x="2309270" y="4327376"/>
              <a:ext cx="2372716" cy="337690"/>
            </a:xfrm>
            <a:prstGeom prst="rect">
              <a:avLst/>
            </a:prstGeom>
          </p:spPr>
        </p:pic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F5BEBCE-7E7A-B94D-AAAB-E10ECAFE64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46806" y="5186597"/>
              <a:ext cx="4577299" cy="337277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20E3C50E-5924-2649-B9E1-B92CE5BCEA13}"/>
              </a:ext>
            </a:extLst>
          </p:cNvPr>
          <p:cNvGrpSpPr/>
          <p:nvPr/>
        </p:nvGrpSpPr>
        <p:grpSpPr>
          <a:xfrm>
            <a:off x="247309" y="1626358"/>
            <a:ext cx="9946918" cy="1670466"/>
            <a:chOff x="291588" y="1597390"/>
            <a:chExt cx="9946918" cy="167046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DA87734-47E6-A147-BA76-514D67EB5EAB}"/>
                </a:ext>
              </a:extLst>
            </p:cNvPr>
            <p:cNvSpPr txBox="1"/>
            <p:nvPr/>
          </p:nvSpPr>
          <p:spPr>
            <a:xfrm>
              <a:off x="9354931" y="2867746"/>
              <a:ext cx="8835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LOSS</a:t>
              </a:r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BFA7C4EB-AEB7-DD41-8DDF-B544A3F60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1588" y="1597390"/>
              <a:ext cx="5435600" cy="469900"/>
            </a:xfrm>
            <a:prstGeom prst="rect">
              <a:avLst/>
            </a:prstGeom>
          </p:spPr>
        </p:pic>
      </p:grpSp>
      <p:sp>
        <p:nvSpPr>
          <p:cNvPr id="34" name="TextShape 17">
            <a:extLst>
              <a:ext uri="{FF2B5EF4-FFF2-40B4-BE49-F238E27FC236}">
                <a16:creationId xmlns:a16="http://schemas.microsoft.com/office/drawing/2014/main" id="{BD02E3B5-11A1-4549-B758-15D7062F006C}"/>
              </a:ext>
            </a:extLst>
          </p:cNvPr>
          <p:cNvSpPr txBox="1"/>
          <p:nvPr/>
        </p:nvSpPr>
        <p:spPr>
          <a:xfrm>
            <a:off x="0" y="2933270"/>
            <a:ext cx="2720585" cy="1815429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Mini Batch Training</a:t>
            </a:r>
            <a:r>
              <a:rPr lang="en-US" sz="2400" b="0" strike="noStrike" spc="-1" dirty="0">
                <a:latin typeface="Arial"/>
              </a:rPr>
              <a:t>: Make weight changes on smaller batches of data</a:t>
            </a:r>
          </a:p>
        </p:txBody>
      </p:sp>
    </p:spTree>
    <p:extLst>
      <p:ext uri="{BB962C8B-B14F-4D97-AF65-F5344CB8AC3E}">
        <p14:creationId xmlns:p14="http://schemas.microsoft.com/office/powerpoint/2010/main" val="4157789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0F6F9-1309-5D4D-8307-2DFBC1BDB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Learning Hyperparameters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3DF9C-623A-AC4C-B8ED-49E0D05D5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16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2CA5C78-A48A-1C4F-ADAC-A5E569E368AB}"/>
              </a:ext>
            </a:extLst>
          </p:cNvPr>
          <p:cNvGrpSpPr/>
          <p:nvPr/>
        </p:nvGrpSpPr>
        <p:grpSpPr>
          <a:xfrm>
            <a:off x="5617127" y="1620610"/>
            <a:ext cx="5986945" cy="4195536"/>
            <a:chOff x="2982884" y="1581206"/>
            <a:chExt cx="6564384" cy="46155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A8ACF5D-21E5-824D-B27D-54843242E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33089" y="1925660"/>
              <a:ext cx="5925821" cy="4140935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A7EE578-ED3D-F645-BF00-64A19A0B710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82884" y="3267856"/>
              <a:ext cx="1678911" cy="2271009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4A42E73-37F4-D340-B5F6-DDCD62B7BC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04726" y="1581206"/>
              <a:ext cx="4389" cy="362038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49C58A3-0497-0D4D-8668-8A301CA60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331145">
              <a:off x="4668968" y="5822285"/>
              <a:ext cx="4878300" cy="37449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F7E4F9-B975-7A45-9FCE-39C712545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3142163">
              <a:off x="2309270" y="4327376"/>
              <a:ext cx="2372716" cy="337690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D5DCEDE-5346-3442-AECE-DDDF0F2976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46806" y="5186597"/>
              <a:ext cx="4577299" cy="337277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68111E-1BAE-C64B-9CAA-75AAA4E417CC}"/>
              </a:ext>
            </a:extLst>
          </p:cNvPr>
          <p:cNvCxnSpPr>
            <a:cxnSpLocks/>
          </p:cNvCxnSpPr>
          <p:nvPr/>
        </p:nvCxnSpPr>
        <p:spPr>
          <a:xfrm flipH="1">
            <a:off x="7246542" y="2765491"/>
            <a:ext cx="106758" cy="776551"/>
          </a:xfrm>
          <a:prstGeom prst="straightConnector1">
            <a:avLst/>
          </a:prstGeom>
          <a:ln w="444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E3F3C174-8378-004C-BA9B-9AA0D6928D4E}"/>
              </a:ext>
            </a:extLst>
          </p:cNvPr>
          <p:cNvSpPr/>
          <p:nvPr/>
        </p:nvSpPr>
        <p:spPr>
          <a:xfrm>
            <a:off x="7302192" y="2607653"/>
            <a:ext cx="132172" cy="12078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A3C684-DF52-7744-B6AE-20E9F2673373}"/>
              </a:ext>
            </a:extLst>
          </p:cNvPr>
          <p:cNvGrpSpPr/>
          <p:nvPr/>
        </p:nvGrpSpPr>
        <p:grpSpPr>
          <a:xfrm>
            <a:off x="7240569" y="3569011"/>
            <a:ext cx="1361817" cy="1575753"/>
            <a:chOff x="7240569" y="3569011"/>
            <a:chExt cx="1361817" cy="1575753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514FBC2-FFC2-AC42-901B-A8E0354E20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46542" y="3569011"/>
              <a:ext cx="9427" cy="616924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3E7BBEB-601D-724D-A321-61F469041D67}"/>
                </a:ext>
              </a:extLst>
            </p:cNvPr>
            <p:cNvCxnSpPr>
              <a:cxnSpLocks/>
            </p:cNvCxnSpPr>
            <p:nvPr/>
          </p:nvCxnSpPr>
          <p:spPr>
            <a:xfrm>
              <a:off x="7240569" y="4223111"/>
              <a:ext cx="193795" cy="655705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242D4DE-F25A-8149-9581-D88CA10C22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61102" y="4443339"/>
              <a:ext cx="357085" cy="468181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8096940-E158-1449-879D-037E64C448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39644" y="4418476"/>
              <a:ext cx="253875" cy="707891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E8F6B48E-8508-1441-B036-28C1B293B1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95767" y="4550963"/>
              <a:ext cx="906619" cy="593801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EFA2B93-7512-8449-A96A-1117A4E7AD51}"/>
              </a:ext>
            </a:extLst>
          </p:cNvPr>
          <p:cNvGrpSpPr/>
          <p:nvPr/>
        </p:nvGrpSpPr>
        <p:grpSpPr>
          <a:xfrm>
            <a:off x="7193216" y="3585140"/>
            <a:ext cx="1139254" cy="1764712"/>
            <a:chOff x="7193216" y="3585140"/>
            <a:chExt cx="1139254" cy="1764712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18AB7F2-2C0F-0549-A1DD-0F658849E7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95759" y="3585140"/>
              <a:ext cx="55958" cy="611677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E35C04C6-A109-F04E-A046-3B6FEA32EF41}"/>
                </a:ext>
              </a:extLst>
            </p:cNvPr>
            <p:cNvCxnSpPr>
              <a:cxnSpLocks/>
            </p:cNvCxnSpPr>
            <p:nvPr/>
          </p:nvCxnSpPr>
          <p:spPr>
            <a:xfrm>
              <a:off x="7193216" y="4225131"/>
              <a:ext cx="15036" cy="501174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6D81998-6C21-E24A-8ADB-FC8F2EBC0699}"/>
                </a:ext>
              </a:extLst>
            </p:cNvPr>
            <p:cNvCxnSpPr>
              <a:cxnSpLocks/>
            </p:cNvCxnSpPr>
            <p:nvPr/>
          </p:nvCxnSpPr>
          <p:spPr>
            <a:xfrm>
              <a:off x="7236219" y="4716930"/>
              <a:ext cx="241557" cy="240570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D95992ED-2B0C-114A-9CDA-9FC8F9428256}"/>
                </a:ext>
              </a:extLst>
            </p:cNvPr>
            <p:cNvCxnSpPr>
              <a:cxnSpLocks/>
            </p:cNvCxnSpPr>
            <p:nvPr/>
          </p:nvCxnSpPr>
          <p:spPr>
            <a:xfrm>
              <a:off x="7488980" y="4967837"/>
              <a:ext cx="277601" cy="76170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D1AEE77-F387-F945-A72F-FDB7E9FBC324}"/>
                </a:ext>
              </a:extLst>
            </p:cNvPr>
            <p:cNvCxnSpPr>
              <a:cxnSpLocks/>
            </p:cNvCxnSpPr>
            <p:nvPr/>
          </p:nvCxnSpPr>
          <p:spPr>
            <a:xfrm>
              <a:off x="7778079" y="5045137"/>
              <a:ext cx="277601" cy="76170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A9B9F0A-E5F4-874C-B7A5-A50EFBA4BD5C}"/>
                </a:ext>
              </a:extLst>
            </p:cNvPr>
            <p:cNvCxnSpPr>
              <a:cxnSpLocks/>
            </p:cNvCxnSpPr>
            <p:nvPr/>
          </p:nvCxnSpPr>
          <p:spPr>
            <a:xfrm>
              <a:off x="8058925" y="5163841"/>
              <a:ext cx="273545" cy="186011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D9C74A3-D702-BF41-BF4D-D0E5BADAB4D3}"/>
              </a:ext>
            </a:extLst>
          </p:cNvPr>
          <p:cNvSpPr txBox="1"/>
          <p:nvPr/>
        </p:nvSpPr>
        <p:spPr>
          <a:xfrm>
            <a:off x="1800225" y="10715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A5AAA7E-ACDC-9D4C-A5BB-747FB3BF93B4}"/>
              </a:ext>
            </a:extLst>
          </p:cNvPr>
          <p:cNvSpPr txBox="1"/>
          <p:nvPr/>
        </p:nvSpPr>
        <p:spPr>
          <a:xfrm>
            <a:off x="7562186" y="1012746"/>
            <a:ext cx="2417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OPTIMIZER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5F7CF66-9187-6F43-8E65-36202E0CE50E}"/>
              </a:ext>
            </a:extLst>
          </p:cNvPr>
          <p:cNvGrpSpPr/>
          <p:nvPr/>
        </p:nvGrpSpPr>
        <p:grpSpPr>
          <a:xfrm>
            <a:off x="0" y="868741"/>
            <a:ext cx="5895165" cy="5782630"/>
            <a:chOff x="0" y="868741"/>
            <a:chExt cx="5895165" cy="5782630"/>
          </a:xfrm>
        </p:grpSpPr>
        <p:pic>
          <p:nvPicPr>
            <p:cNvPr id="1026" name="Picture 2" descr="Intro to optimization in deep learning: Momentum, RMSProp and Adam">
              <a:extLst>
                <a:ext uri="{FF2B5EF4-FFF2-40B4-BE49-F238E27FC236}">
                  <a16:creationId xmlns:a16="http://schemas.microsoft.com/office/drawing/2014/main" id="{20FD6CE9-76D9-E14A-BB2B-86C4BBCD20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692" y="1375428"/>
              <a:ext cx="5742473" cy="52759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69F1FDA-9B1A-5C48-9B67-9F5569FAFF52}"/>
                </a:ext>
              </a:extLst>
            </p:cNvPr>
            <p:cNvSpPr txBox="1"/>
            <p:nvPr/>
          </p:nvSpPr>
          <p:spPr>
            <a:xfrm>
              <a:off x="0" y="868741"/>
              <a:ext cx="127470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Adam: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848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Regularization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5B30BBDF-362D-6F4A-B982-AFFFABA39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6924"/>
            <a:ext cx="10662920" cy="9300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Large weights </a:t>
            </a:r>
            <a:r>
              <a:rPr lang="en-US" dirty="0"/>
              <a:t>(far from 0) cause overfitting – no one neuron should dominate</a:t>
            </a:r>
          </a:p>
          <a:p>
            <a:pPr marL="0" indent="0">
              <a:buNone/>
            </a:pP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9DF873-7BC4-4249-BF57-6E4CF2E9D1BC}"/>
              </a:ext>
            </a:extLst>
          </p:cNvPr>
          <p:cNvGrpSpPr/>
          <p:nvPr/>
        </p:nvGrpSpPr>
        <p:grpSpPr>
          <a:xfrm>
            <a:off x="4652010" y="3691890"/>
            <a:ext cx="1914390" cy="1833992"/>
            <a:chOff x="4652010" y="3691890"/>
            <a:chExt cx="1914390" cy="183399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66BA470-6392-C541-A276-C592CE239658}"/>
                </a:ext>
              </a:extLst>
            </p:cNvPr>
            <p:cNvSpPr/>
            <p:nvPr/>
          </p:nvSpPr>
          <p:spPr>
            <a:xfrm>
              <a:off x="4652010" y="3691890"/>
              <a:ext cx="731520" cy="7543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2BD3A14-5824-314F-8E3B-A26E8C614BE8}"/>
                </a:ext>
              </a:extLst>
            </p:cNvPr>
            <p:cNvSpPr/>
            <p:nvPr/>
          </p:nvSpPr>
          <p:spPr>
            <a:xfrm>
              <a:off x="5834880" y="4771502"/>
              <a:ext cx="731520" cy="7543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6" name="Picture 55">
            <a:extLst>
              <a:ext uri="{FF2B5EF4-FFF2-40B4-BE49-F238E27FC236}">
                <a16:creationId xmlns:a16="http://schemas.microsoft.com/office/drawing/2014/main" id="{CC7AE293-D7F8-0A47-9E0F-0BBAEBBDD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650" y="1524399"/>
            <a:ext cx="5435600" cy="469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844BBE2-C558-C14E-952D-493A77A1F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850" y="1524399"/>
            <a:ext cx="1917700" cy="482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DE740F-F11E-C44C-ABC1-17BF4623F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17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C80D0BD-B2E2-2642-978D-B1A5432B7FA4}"/>
              </a:ext>
            </a:extLst>
          </p:cNvPr>
          <p:cNvSpPr txBox="1">
            <a:spLocks/>
          </p:cNvSpPr>
          <p:nvPr/>
        </p:nvSpPr>
        <p:spPr>
          <a:xfrm>
            <a:off x="838200" y="2701072"/>
            <a:ext cx="4996680" cy="39502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Dropout</a:t>
            </a:r>
            <a:r>
              <a:rPr lang="en-US" dirty="0"/>
              <a:t>: randomly inactivate neurons during training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L1/2: </a:t>
            </a:r>
            <a:r>
              <a:rPr lang="en-US" dirty="0"/>
              <a:t>Penalize large weights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4845701-0D80-3D4E-B490-30996675F27E}"/>
              </a:ext>
            </a:extLst>
          </p:cNvPr>
          <p:cNvGrpSpPr/>
          <p:nvPr/>
        </p:nvGrpSpPr>
        <p:grpSpPr>
          <a:xfrm>
            <a:off x="4816215" y="2370872"/>
            <a:ext cx="6301440" cy="4307163"/>
            <a:chOff x="4816215" y="2370872"/>
            <a:chExt cx="6301440" cy="4307163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C1AD2D6-B07D-E74A-ABD3-2930A3574E87}"/>
                </a:ext>
              </a:extLst>
            </p:cNvPr>
            <p:cNvGrpSpPr/>
            <p:nvPr/>
          </p:nvGrpSpPr>
          <p:grpSpPr>
            <a:xfrm>
              <a:off x="6330337" y="2370872"/>
              <a:ext cx="4241331" cy="4307163"/>
              <a:chOff x="6330337" y="2370872"/>
              <a:chExt cx="4241331" cy="4307163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D3897CA3-4714-3A48-8043-C2BA4047D8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51003" y="2800815"/>
                <a:ext cx="4003" cy="3290910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98054315-3C16-D749-9669-A73213B2B0B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330337" y="6097905"/>
                <a:ext cx="4241331" cy="0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99ACEC0-D478-9440-B307-0CFDADC2B7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56600" y="6258935"/>
                <a:ext cx="254000" cy="4191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C6ED19C8-7AF4-7A44-8901-BC4148E111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93852" y="2370872"/>
                <a:ext cx="114300" cy="3302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1398B696-233C-4D47-BD77-D58724585B5D}"/>
                    </a:ext>
                  </a:extLst>
                </p14:cNvPr>
                <p14:cNvContentPartPr/>
                <p14:nvPr/>
              </p14:nvContentPartPr>
              <p14:xfrm>
                <a:off x="4816215" y="3362647"/>
                <a:ext cx="6301440" cy="239580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1398B696-233C-4D47-BD77-D58724585B5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798575" y="3345007"/>
                  <a:ext cx="6337080" cy="24314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724D0A22-F7B7-6B49-9B01-DEA5A2F202D0}"/>
                  </a:ext>
                </a:extLst>
              </p14:cNvPr>
              <p14:cNvContentPartPr/>
              <p14:nvPr/>
            </p14:nvContentPartPr>
            <p14:xfrm>
              <a:off x="4738095" y="3558127"/>
              <a:ext cx="6728400" cy="177300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724D0A22-F7B7-6B49-9B01-DEA5A2F202D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20455" y="3540487"/>
                <a:ext cx="6764040" cy="180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AB77A567-6416-0847-87E0-713AC52BCC4C}"/>
                  </a:ext>
                </a:extLst>
              </p14:cNvPr>
              <p14:cNvContentPartPr/>
              <p14:nvPr/>
            </p14:nvContentPartPr>
            <p14:xfrm>
              <a:off x="4994055" y="2886007"/>
              <a:ext cx="5657760" cy="266652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AB77A567-6416-0847-87E0-713AC52BCC4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976055" y="2868007"/>
                <a:ext cx="5693400" cy="270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9A079567-1B86-A446-B36F-992941A44B47}"/>
                  </a:ext>
                </a:extLst>
              </p14:cNvPr>
              <p14:cNvContentPartPr/>
              <p14:nvPr/>
            </p14:nvContentPartPr>
            <p14:xfrm>
              <a:off x="5486895" y="3139447"/>
              <a:ext cx="5886000" cy="218340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9A079567-1B86-A446-B36F-992941A44B4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68895" y="3121447"/>
                <a:ext cx="5921640" cy="221904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5-Point Star 20">
            <a:extLst>
              <a:ext uri="{FF2B5EF4-FFF2-40B4-BE49-F238E27FC236}">
                <a16:creationId xmlns:a16="http://schemas.microsoft.com/office/drawing/2014/main" id="{8B04E7F4-7D01-8442-A394-63C86EFADEA4}"/>
              </a:ext>
            </a:extLst>
          </p:cNvPr>
          <p:cNvSpPr/>
          <p:nvPr/>
        </p:nvSpPr>
        <p:spPr>
          <a:xfrm>
            <a:off x="7402841" y="5186365"/>
            <a:ext cx="273778" cy="290116"/>
          </a:xfrm>
          <a:prstGeom prst="star5">
            <a:avLst/>
          </a:prstGeom>
          <a:noFill/>
          <a:ln w="317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&quot;No&quot; Symbol 21">
            <a:extLst>
              <a:ext uri="{FF2B5EF4-FFF2-40B4-BE49-F238E27FC236}">
                <a16:creationId xmlns:a16="http://schemas.microsoft.com/office/drawing/2014/main" id="{59B7D927-1117-1646-A06D-CACE0564AB1E}"/>
              </a:ext>
            </a:extLst>
          </p:cNvPr>
          <p:cNvSpPr/>
          <p:nvPr/>
        </p:nvSpPr>
        <p:spPr>
          <a:xfrm>
            <a:off x="5326378" y="5623913"/>
            <a:ext cx="274320" cy="28575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28F48C6E-7BD7-AA4D-AFFB-215939D7149B}"/>
              </a:ext>
            </a:extLst>
          </p:cNvPr>
          <p:cNvSpPr/>
          <p:nvPr/>
        </p:nvSpPr>
        <p:spPr>
          <a:xfrm>
            <a:off x="6096000" y="3560620"/>
            <a:ext cx="4488873" cy="2535451"/>
          </a:xfrm>
          <a:custGeom>
            <a:avLst/>
            <a:gdLst>
              <a:gd name="connsiteX0" fmla="*/ 0 w 4488873"/>
              <a:gd name="connsiteY0" fmla="*/ 0 h 13855"/>
              <a:gd name="connsiteX1" fmla="*/ 2341418 w 4488873"/>
              <a:gd name="connsiteY1" fmla="*/ 13855 h 13855"/>
              <a:gd name="connsiteX2" fmla="*/ 4488873 w 4488873"/>
              <a:gd name="connsiteY2" fmla="*/ 13855 h 13855"/>
              <a:gd name="connsiteX0" fmla="*/ 0 w 4488873"/>
              <a:gd name="connsiteY0" fmla="*/ 0 h 2535382"/>
              <a:gd name="connsiteX1" fmla="*/ 2382981 w 4488873"/>
              <a:gd name="connsiteY1" fmla="*/ 2535382 h 2535382"/>
              <a:gd name="connsiteX2" fmla="*/ 4488873 w 4488873"/>
              <a:gd name="connsiteY2" fmla="*/ 13855 h 2535382"/>
              <a:gd name="connsiteX0" fmla="*/ 0 w 4488873"/>
              <a:gd name="connsiteY0" fmla="*/ 0 h 2535383"/>
              <a:gd name="connsiteX1" fmla="*/ 2382981 w 4488873"/>
              <a:gd name="connsiteY1" fmla="*/ 2535382 h 2535383"/>
              <a:gd name="connsiteX2" fmla="*/ 4488873 w 4488873"/>
              <a:gd name="connsiteY2" fmla="*/ 13855 h 2535383"/>
              <a:gd name="connsiteX0" fmla="*/ 0 w 4488873"/>
              <a:gd name="connsiteY0" fmla="*/ 0 h 2535383"/>
              <a:gd name="connsiteX1" fmla="*/ 2382981 w 4488873"/>
              <a:gd name="connsiteY1" fmla="*/ 2535382 h 2535383"/>
              <a:gd name="connsiteX2" fmla="*/ 4488873 w 4488873"/>
              <a:gd name="connsiteY2" fmla="*/ 13855 h 2535383"/>
              <a:gd name="connsiteX0" fmla="*/ 0 w 4488873"/>
              <a:gd name="connsiteY0" fmla="*/ 0 h 2535384"/>
              <a:gd name="connsiteX1" fmla="*/ 2382981 w 4488873"/>
              <a:gd name="connsiteY1" fmla="*/ 2535382 h 2535384"/>
              <a:gd name="connsiteX2" fmla="*/ 4488873 w 4488873"/>
              <a:gd name="connsiteY2" fmla="*/ 13855 h 2535384"/>
              <a:gd name="connsiteX0" fmla="*/ 0 w 4488873"/>
              <a:gd name="connsiteY0" fmla="*/ 0 h 2535451"/>
              <a:gd name="connsiteX1" fmla="*/ 2382981 w 4488873"/>
              <a:gd name="connsiteY1" fmla="*/ 2535382 h 2535451"/>
              <a:gd name="connsiteX2" fmla="*/ 4488873 w 4488873"/>
              <a:gd name="connsiteY2" fmla="*/ 13855 h 253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88873" h="2535451">
                <a:moveTo>
                  <a:pt x="0" y="0"/>
                </a:moveTo>
                <a:cubicBezTo>
                  <a:pt x="572654" y="1108364"/>
                  <a:pt x="1357745" y="2546928"/>
                  <a:pt x="2382981" y="2535382"/>
                </a:cubicBezTo>
                <a:cubicBezTo>
                  <a:pt x="3408217" y="2523836"/>
                  <a:pt x="4022437" y="1039091"/>
                  <a:pt x="4488873" y="13855"/>
                </a:cubicBezTo>
              </a:path>
            </a:pathLst>
          </a:cu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353F0479-7D23-074B-AE02-40A2D25D4E02}"/>
                  </a:ext>
                </a:extLst>
              </p14:cNvPr>
              <p14:cNvContentPartPr/>
              <p14:nvPr/>
            </p14:nvContentPartPr>
            <p14:xfrm>
              <a:off x="6163886" y="2074623"/>
              <a:ext cx="4531320" cy="285660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353F0479-7D23-074B-AE02-40A2D25D4E0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145886" y="2056983"/>
                <a:ext cx="4566960" cy="289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158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508B-5A8F-9941-9B30-8C9CB2FCE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Flow of optimization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D55691-45F3-B849-B18C-52DCD5E4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18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E9C5C0B-B775-3D4A-9FBA-BE4C61A31320}"/>
              </a:ext>
            </a:extLst>
          </p:cNvPr>
          <p:cNvGrpSpPr/>
          <p:nvPr/>
        </p:nvGrpSpPr>
        <p:grpSpPr>
          <a:xfrm>
            <a:off x="-62735" y="899353"/>
            <a:ext cx="2728211" cy="2954960"/>
            <a:chOff x="-62735" y="899353"/>
            <a:chExt cx="2728211" cy="2954960"/>
          </a:xfrm>
        </p:grpSpPr>
        <p:pic>
          <p:nvPicPr>
            <p:cNvPr id="16" name="Graphic 15" descr="Database">
              <a:extLst>
                <a:ext uri="{FF2B5EF4-FFF2-40B4-BE49-F238E27FC236}">
                  <a16:creationId xmlns:a16="http://schemas.microsoft.com/office/drawing/2014/main" id="{3280A177-E138-474A-B253-0E44533ECB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62735" y="899353"/>
              <a:ext cx="2728211" cy="269334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901DB7-2953-5844-8279-E3CD8529B8D2}"/>
                </a:ext>
              </a:extLst>
            </p:cNvPr>
            <p:cNvSpPr txBox="1"/>
            <p:nvPr/>
          </p:nvSpPr>
          <p:spPr>
            <a:xfrm>
              <a:off x="398396" y="3331093"/>
              <a:ext cx="18982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Full Dataset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AB73C42-CB66-A94B-826E-EE5883D1DD46}"/>
              </a:ext>
            </a:extLst>
          </p:cNvPr>
          <p:cNvGrpSpPr/>
          <p:nvPr/>
        </p:nvGrpSpPr>
        <p:grpSpPr>
          <a:xfrm>
            <a:off x="2227000" y="1330665"/>
            <a:ext cx="1762779" cy="1885137"/>
            <a:chOff x="2294313" y="688483"/>
            <a:chExt cx="1762779" cy="1885137"/>
          </a:xfrm>
        </p:grpSpPr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754BBD94-8C3D-C14C-BFA7-A53849FD1B2F}"/>
                </a:ext>
              </a:extLst>
            </p:cNvPr>
            <p:cNvSpPr/>
            <p:nvPr/>
          </p:nvSpPr>
          <p:spPr>
            <a:xfrm>
              <a:off x="2294313" y="1269243"/>
              <a:ext cx="407323" cy="1304377"/>
            </a:xfrm>
            <a:prstGeom prst="rightBrac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Brace 21">
              <a:extLst>
                <a:ext uri="{FF2B5EF4-FFF2-40B4-BE49-F238E27FC236}">
                  <a16:creationId xmlns:a16="http://schemas.microsoft.com/office/drawing/2014/main" id="{B05CCF64-07D5-1443-A89C-46B437471DCE}"/>
                </a:ext>
              </a:extLst>
            </p:cNvPr>
            <p:cNvSpPr/>
            <p:nvPr/>
          </p:nvSpPr>
          <p:spPr>
            <a:xfrm>
              <a:off x="2300745" y="688483"/>
              <a:ext cx="407323" cy="523220"/>
            </a:xfrm>
            <a:prstGeom prst="rightBrac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AFE7A26-F27D-F846-AA57-C828FD8CF2A8}"/>
                </a:ext>
              </a:extLst>
            </p:cNvPr>
            <p:cNvSpPr txBox="1"/>
            <p:nvPr/>
          </p:nvSpPr>
          <p:spPr>
            <a:xfrm>
              <a:off x="2708068" y="1689108"/>
              <a:ext cx="13490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Dev. Set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FC8B2E5-FE2C-B04E-8624-61447CB3F9E0}"/>
                </a:ext>
              </a:extLst>
            </p:cNvPr>
            <p:cNvSpPr txBox="1"/>
            <p:nvPr/>
          </p:nvSpPr>
          <p:spPr>
            <a:xfrm>
              <a:off x="2701636" y="705030"/>
              <a:ext cx="13057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Test Set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FD534EC-C7C4-A146-A48E-BCE37C31EB33}"/>
              </a:ext>
            </a:extLst>
          </p:cNvPr>
          <p:cNvGrpSpPr/>
          <p:nvPr/>
        </p:nvGrpSpPr>
        <p:grpSpPr>
          <a:xfrm>
            <a:off x="1518371" y="2865120"/>
            <a:ext cx="2421694" cy="3786251"/>
            <a:chOff x="1518371" y="2865120"/>
            <a:chExt cx="2421694" cy="3786251"/>
          </a:xfrm>
        </p:grpSpPr>
        <p:pic>
          <p:nvPicPr>
            <p:cNvPr id="29" name="Graphic 28" descr="Repeat">
              <a:extLst>
                <a:ext uri="{FF2B5EF4-FFF2-40B4-BE49-F238E27FC236}">
                  <a16:creationId xmlns:a16="http://schemas.microsoft.com/office/drawing/2014/main" id="{9113E392-E01E-5B42-9484-2692847DB3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18371" y="4229677"/>
              <a:ext cx="2421694" cy="2421694"/>
            </a:xfrm>
            <a:prstGeom prst="rect">
              <a:avLst/>
            </a:prstGeom>
          </p:spPr>
        </p:pic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8D9C78E4-896F-3B42-B4D6-38AD1D891C56}"/>
                </a:ext>
              </a:extLst>
            </p:cNvPr>
            <p:cNvSpPr/>
            <p:nvPr/>
          </p:nvSpPr>
          <p:spPr>
            <a:xfrm>
              <a:off x="2199373" y="2865120"/>
              <a:ext cx="1093444" cy="1960880"/>
            </a:xfrm>
            <a:custGeom>
              <a:avLst/>
              <a:gdLst>
                <a:gd name="connsiteX0" fmla="*/ 1016000 w 1113764"/>
                <a:gd name="connsiteY0" fmla="*/ 0 h 1960880"/>
                <a:gd name="connsiteX1" fmla="*/ 1016000 w 1113764"/>
                <a:gd name="connsiteY1" fmla="*/ 1087120 h 1960880"/>
                <a:gd name="connsiteX2" fmla="*/ 0 w 1113764"/>
                <a:gd name="connsiteY2" fmla="*/ 1960880 h 1960880"/>
                <a:gd name="connsiteX0" fmla="*/ 995680 w 1093444"/>
                <a:gd name="connsiteY0" fmla="*/ 0 h 1960880"/>
                <a:gd name="connsiteX1" fmla="*/ 995680 w 1093444"/>
                <a:gd name="connsiteY1" fmla="*/ 1087120 h 1960880"/>
                <a:gd name="connsiteX2" fmla="*/ 0 w 1093444"/>
                <a:gd name="connsiteY2" fmla="*/ 1960880 h 196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3444" h="1960880">
                  <a:moveTo>
                    <a:pt x="995680" y="0"/>
                  </a:moveTo>
                  <a:cubicBezTo>
                    <a:pt x="1080346" y="380153"/>
                    <a:pt x="1165013" y="760307"/>
                    <a:pt x="995680" y="1087120"/>
                  </a:cubicBezTo>
                  <a:cubicBezTo>
                    <a:pt x="826347" y="1413933"/>
                    <a:pt x="159173" y="1842347"/>
                    <a:pt x="0" y="1960880"/>
                  </a:cubicBezTo>
                </a:path>
              </a:pathLst>
            </a:custGeom>
            <a:noFill/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B84CDB51-A094-084A-8BB7-3250DDB812B3}"/>
              </a:ext>
            </a:extLst>
          </p:cNvPr>
          <p:cNvGrpSpPr/>
          <p:nvPr/>
        </p:nvGrpSpPr>
        <p:grpSpPr>
          <a:xfrm>
            <a:off x="607907" y="1328199"/>
            <a:ext cx="7453712" cy="3780158"/>
            <a:chOff x="607907" y="1328199"/>
            <a:chExt cx="7453712" cy="378015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E6476AE4-9228-7A43-AA22-5C5F874F3124}"/>
                </a:ext>
              </a:extLst>
            </p:cNvPr>
            <p:cNvGrpSpPr/>
            <p:nvPr/>
          </p:nvGrpSpPr>
          <p:grpSpPr>
            <a:xfrm>
              <a:off x="5796543" y="1328199"/>
              <a:ext cx="2265076" cy="2176259"/>
              <a:chOff x="4948403" y="1328199"/>
              <a:chExt cx="2265076" cy="2176259"/>
            </a:xfrm>
          </p:grpSpPr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04EA96E1-F19C-5549-A4B0-1A0C0EF61483}"/>
                  </a:ext>
                </a:extLst>
              </p:cNvPr>
              <p:cNvSpPr/>
              <p:nvPr/>
            </p:nvSpPr>
            <p:spPr>
              <a:xfrm>
                <a:off x="4961643" y="1328199"/>
                <a:ext cx="2251836" cy="2176259"/>
              </a:xfrm>
              <a:prstGeom prst="roundRect">
                <a:avLst/>
              </a:prstGeom>
              <a:solidFill>
                <a:srgbClr val="FFC000"/>
              </a:solidFill>
              <a:ln w="635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</a:rPr>
                  <a:t>Grid Search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D5C6561-AD19-D144-B8C8-1C1BE8948911}"/>
                  </a:ext>
                </a:extLst>
              </p:cNvPr>
              <p:cNvSpPr txBox="1"/>
              <p:nvPr/>
            </p:nvSpPr>
            <p:spPr>
              <a:xfrm rot="16200000">
                <a:off x="4351797" y="2267464"/>
                <a:ext cx="159332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/>
                  <a:t>Initiate </a:t>
                </a:r>
                <a:r>
                  <a:rPr lang="en-US" sz="2000" b="1" dirty="0" err="1"/>
                  <a:t>Hyps</a:t>
                </a:r>
                <a:r>
                  <a:rPr lang="en-US" sz="2000" b="1" dirty="0"/>
                  <a:t>.</a:t>
                </a:r>
              </a:p>
            </p:txBody>
          </p:sp>
          <mc:AlternateContent xmlns:mc="http://schemas.openxmlformats.org/markup-compatibility/2006" xmlns:p14="http://schemas.microsoft.com/office/powerpoint/2010/main">
            <mc:Choice Requires="p14">
              <p:contentPart p14:bwMode="auto" r:id="rId7">
                <p14:nvContentPartPr>
                  <p14:cNvPr id="39" name="Ink 38">
                    <a:extLst>
                      <a:ext uri="{FF2B5EF4-FFF2-40B4-BE49-F238E27FC236}">
                        <a16:creationId xmlns:a16="http://schemas.microsoft.com/office/drawing/2014/main" id="{91ACD252-5B1C-A545-9485-3D1D91777DC8}"/>
                      </a:ext>
                    </a:extLst>
                  </p14:cNvPr>
                  <p14:cNvContentPartPr/>
                  <p14:nvPr/>
                </p14:nvContentPartPr>
                <p14:xfrm>
                  <a:off x="5778188" y="2764033"/>
                  <a:ext cx="360" cy="360"/>
                </p14:xfrm>
              </p:contentPart>
            </mc:Choice>
            <mc:Fallback xmlns="">
              <p:pic>
                <p:nvPicPr>
                  <p:cNvPr id="39" name="Ink 38">
                    <a:extLst>
                      <a:ext uri="{FF2B5EF4-FFF2-40B4-BE49-F238E27FC236}">
                        <a16:creationId xmlns:a16="http://schemas.microsoft.com/office/drawing/2014/main" id="{91ACD252-5B1C-A545-9485-3D1D91777DC8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5742188" y="2728033"/>
                    <a:ext cx="7200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">
                <p14:nvContentPartPr>
                  <p14:cNvPr id="40" name="Ink 39">
                    <a:extLst>
                      <a:ext uri="{FF2B5EF4-FFF2-40B4-BE49-F238E27FC236}">
                        <a16:creationId xmlns:a16="http://schemas.microsoft.com/office/drawing/2014/main" id="{6C1A60E3-48E5-BB44-86FF-6B4711D6C004}"/>
                      </a:ext>
                    </a:extLst>
                  </p14:cNvPr>
                  <p14:cNvContentPartPr/>
                  <p14:nvPr/>
                </p14:nvContentPartPr>
                <p14:xfrm>
                  <a:off x="5780348" y="2347153"/>
                  <a:ext cx="360" cy="360"/>
                </p14:xfrm>
              </p:contentPart>
            </mc:Choice>
            <mc:Fallback xmlns="">
              <p:pic>
                <p:nvPicPr>
                  <p:cNvPr id="40" name="Ink 39">
                    <a:extLst>
                      <a:ext uri="{FF2B5EF4-FFF2-40B4-BE49-F238E27FC236}">
                        <a16:creationId xmlns:a16="http://schemas.microsoft.com/office/drawing/2014/main" id="{6C1A60E3-48E5-BB44-86FF-6B4711D6C004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5744708" y="2311153"/>
                    <a:ext cx="7200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1">
                <p14:nvContentPartPr>
                  <p14:cNvPr id="41" name="Ink 40">
                    <a:extLst>
                      <a:ext uri="{FF2B5EF4-FFF2-40B4-BE49-F238E27FC236}">
                        <a16:creationId xmlns:a16="http://schemas.microsoft.com/office/drawing/2014/main" id="{21F00A63-87DE-3047-8344-817A0833DDFD}"/>
                      </a:ext>
                    </a:extLst>
                  </p14:cNvPr>
                  <p14:cNvContentPartPr/>
                  <p14:nvPr/>
                </p14:nvContentPartPr>
                <p14:xfrm>
                  <a:off x="6201188" y="1928113"/>
                  <a:ext cx="360" cy="360"/>
                </p14:xfrm>
              </p:contentPart>
            </mc:Choice>
            <mc:Fallback xmlns="">
              <p:pic>
                <p:nvPicPr>
                  <p:cNvPr id="41" name="Ink 40">
                    <a:extLst>
                      <a:ext uri="{FF2B5EF4-FFF2-40B4-BE49-F238E27FC236}">
                        <a16:creationId xmlns:a16="http://schemas.microsoft.com/office/drawing/2014/main" id="{21F00A63-87DE-3047-8344-817A0833DDFD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6165188" y="1892113"/>
                    <a:ext cx="7200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">
                <p14:nvContentPartPr>
                  <p14:cNvPr id="42" name="Ink 41">
                    <a:extLst>
                      <a:ext uri="{FF2B5EF4-FFF2-40B4-BE49-F238E27FC236}">
                        <a16:creationId xmlns:a16="http://schemas.microsoft.com/office/drawing/2014/main" id="{5D33490C-63B4-E846-BABB-DD10C94452BF}"/>
                      </a:ext>
                    </a:extLst>
                  </p14:cNvPr>
                  <p14:cNvContentPartPr/>
                  <p14:nvPr/>
                </p14:nvContentPartPr>
                <p14:xfrm>
                  <a:off x="6601148" y="2786713"/>
                  <a:ext cx="360" cy="360"/>
                </p14:xfrm>
              </p:contentPart>
            </mc:Choice>
            <mc:Fallback xmlns="">
              <p:pic>
                <p:nvPicPr>
                  <p:cNvPr id="42" name="Ink 41">
                    <a:extLst>
                      <a:ext uri="{FF2B5EF4-FFF2-40B4-BE49-F238E27FC236}">
                        <a16:creationId xmlns:a16="http://schemas.microsoft.com/office/drawing/2014/main" id="{5D33490C-63B4-E846-BABB-DD10C94452BF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6565508" y="2750713"/>
                    <a:ext cx="7200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">
                <p14:nvContentPartPr>
                  <p14:cNvPr id="43" name="Ink 42">
                    <a:extLst>
                      <a:ext uri="{FF2B5EF4-FFF2-40B4-BE49-F238E27FC236}">
                        <a16:creationId xmlns:a16="http://schemas.microsoft.com/office/drawing/2014/main" id="{8A470444-5C11-2A48-B391-5A3E1F3475A9}"/>
                      </a:ext>
                    </a:extLst>
                  </p14:cNvPr>
                  <p14:cNvContentPartPr/>
                  <p14:nvPr/>
                </p14:nvContentPartPr>
                <p14:xfrm>
                  <a:off x="6208748" y="2364793"/>
                  <a:ext cx="360" cy="360"/>
                </p14:xfrm>
              </p:contentPart>
            </mc:Choice>
            <mc:Fallback xmlns="">
              <p:pic>
                <p:nvPicPr>
                  <p:cNvPr id="43" name="Ink 42">
                    <a:extLst>
                      <a:ext uri="{FF2B5EF4-FFF2-40B4-BE49-F238E27FC236}">
                        <a16:creationId xmlns:a16="http://schemas.microsoft.com/office/drawing/2014/main" id="{8A470444-5C11-2A48-B391-5A3E1F3475A9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6173108" y="2328793"/>
                    <a:ext cx="7200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">
                <p14:nvContentPartPr>
                  <p14:cNvPr id="44" name="Ink 43">
                    <a:extLst>
                      <a:ext uri="{FF2B5EF4-FFF2-40B4-BE49-F238E27FC236}">
                        <a16:creationId xmlns:a16="http://schemas.microsoft.com/office/drawing/2014/main" id="{D9A8381E-79A7-5C49-8EC3-2CD9CEA9EBD1}"/>
                      </a:ext>
                    </a:extLst>
                  </p14:cNvPr>
                  <p14:cNvContentPartPr/>
                  <p14:nvPr/>
                </p14:nvContentPartPr>
                <p14:xfrm>
                  <a:off x="7005788" y="3189193"/>
                  <a:ext cx="360" cy="360"/>
                </p14:xfrm>
              </p:contentPart>
            </mc:Choice>
            <mc:Fallback xmlns="">
              <p:pic>
                <p:nvPicPr>
                  <p:cNvPr id="44" name="Ink 43">
                    <a:extLst>
                      <a:ext uri="{FF2B5EF4-FFF2-40B4-BE49-F238E27FC236}">
                        <a16:creationId xmlns:a16="http://schemas.microsoft.com/office/drawing/2014/main" id="{D9A8381E-79A7-5C49-8EC3-2CD9CEA9EBD1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6970148" y="3153553"/>
                    <a:ext cx="72000" cy="72000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30918584-D816-6542-9C42-242501E3004B}"/>
                </a:ext>
              </a:extLst>
            </p:cNvPr>
            <p:cNvSpPr/>
            <p:nvPr/>
          </p:nvSpPr>
          <p:spPr>
            <a:xfrm>
              <a:off x="607907" y="4604774"/>
              <a:ext cx="2057569" cy="503583"/>
            </a:xfrm>
            <a:prstGeom prst="roundRect">
              <a:avLst/>
            </a:prstGeom>
            <a:solidFill>
              <a:srgbClr val="FFC000"/>
            </a:solidFill>
            <a:ln w="635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Initiate </a:t>
              </a:r>
              <a:r>
                <a:rPr lang="en-US" sz="2400" b="1" dirty="0" err="1">
                  <a:solidFill>
                    <a:schemeClr val="tx1"/>
                  </a:solidFill>
                </a:rPr>
                <a:t>Hyps</a:t>
              </a:r>
              <a:r>
                <a:rPr lang="en-US" sz="2400" b="1" dirty="0">
                  <a:solidFill>
                    <a:schemeClr val="tx1"/>
                  </a:solidFill>
                </a:rPr>
                <a:t>.</a:t>
              </a:r>
            </a:p>
          </p:txBody>
        </p:sp>
      </p:grpSp>
      <p:graphicFrame>
        <p:nvGraphicFramePr>
          <p:cNvPr id="38" name="Table 38">
            <a:extLst>
              <a:ext uri="{FF2B5EF4-FFF2-40B4-BE49-F238E27FC236}">
                <a16:creationId xmlns:a16="http://schemas.microsoft.com/office/drawing/2014/main" id="{3ACE6426-2190-0847-97A4-571B0C15CC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279215"/>
              </p:ext>
            </p:extLst>
          </p:nvPr>
        </p:nvGraphicFramePr>
        <p:xfrm>
          <a:off x="6241218" y="1936880"/>
          <a:ext cx="1624260" cy="12789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065">
                  <a:extLst>
                    <a:ext uri="{9D8B030D-6E8A-4147-A177-3AD203B41FA5}">
                      <a16:colId xmlns:a16="http://schemas.microsoft.com/office/drawing/2014/main" val="1258356340"/>
                    </a:ext>
                  </a:extLst>
                </a:gridCol>
                <a:gridCol w="406065">
                  <a:extLst>
                    <a:ext uri="{9D8B030D-6E8A-4147-A177-3AD203B41FA5}">
                      <a16:colId xmlns:a16="http://schemas.microsoft.com/office/drawing/2014/main" val="1228644810"/>
                    </a:ext>
                  </a:extLst>
                </a:gridCol>
                <a:gridCol w="406065">
                  <a:extLst>
                    <a:ext uri="{9D8B030D-6E8A-4147-A177-3AD203B41FA5}">
                      <a16:colId xmlns:a16="http://schemas.microsoft.com/office/drawing/2014/main" val="386182473"/>
                    </a:ext>
                  </a:extLst>
                </a:gridCol>
                <a:gridCol w="406065">
                  <a:extLst>
                    <a:ext uri="{9D8B030D-6E8A-4147-A177-3AD203B41FA5}">
                      <a16:colId xmlns:a16="http://schemas.microsoft.com/office/drawing/2014/main" val="831313641"/>
                    </a:ext>
                  </a:extLst>
                </a:gridCol>
              </a:tblGrid>
              <a:tr h="42630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7613154"/>
                  </a:ext>
                </a:extLst>
              </a:tr>
              <a:tr h="42630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8234982"/>
                  </a:ext>
                </a:extLst>
              </a:tr>
              <a:tr h="42630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5819968"/>
                  </a:ext>
                </a:extLst>
              </a:tr>
            </a:tbl>
          </a:graphicData>
        </a:graphic>
      </p:graphicFrame>
      <p:grpSp>
        <p:nvGrpSpPr>
          <p:cNvPr id="134" name="Group 133">
            <a:extLst>
              <a:ext uri="{FF2B5EF4-FFF2-40B4-BE49-F238E27FC236}">
                <a16:creationId xmlns:a16="http://schemas.microsoft.com/office/drawing/2014/main" id="{0DA16059-06B8-D245-8E70-265CB450594C}"/>
              </a:ext>
            </a:extLst>
          </p:cNvPr>
          <p:cNvGrpSpPr/>
          <p:nvPr/>
        </p:nvGrpSpPr>
        <p:grpSpPr>
          <a:xfrm>
            <a:off x="2182495" y="1827342"/>
            <a:ext cx="6236025" cy="4783718"/>
            <a:chOff x="2182495" y="1827342"/>
            <a:chExt cx="6236025" cy="4783718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39D1B8F3-C8D6-0B4F-96EC-FC93A0E6B5D7}"/>
                </a:ext>
              </a:extLst>
            </p:cNvPr>
            <p:cNvSpPr/>
            <p:nvPr/>
          </p:nvSpPr>
          <p:spPr>
            <a:xfrm>
              <a:off x="2182495" y="6107477"/>
              <a:ext cx="1093445" cy="50358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Train</a:t>
              </a: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1FFBFA1-31DA-3B42-944E-700BC3DED095}"/>
                </a:ext>
              </a:extLst>
            </p:cNvPr>
            <p:cNvGrpSpPr/>
            <p:nvPr/>
          </p:nvGrpSpPr>
          <p:grpSpPr>
            <a:xfrm>
              <a:off x="6153443" y="1827342"/>
              <a:ext cx="2265077" cy="2176259"/>
              <a:chOff x="5337812" y="1853203"/>
              <a:chExt cx="2265077" cy="2176259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9164877-58C9-C84A-8064-59B29373DB24}"/>
                  </a:ext>
                </a:extLst>
              </p:cNvPr>
              <p:cNvGrpSpPr/>
              <p:nvPr/>
            </p:nvGrpSpPr>
            <p:grpSpPr>
              <a:xfrm>
                <a:off x="5337812" y="1853203"/>
                <a:ext cx="2265077" cy="2176259"/>
                <a:chOff x="4948402" y="1328199"/>
                <a:chExt cx="2265077" cy="2176259"/>
              </a:xfrm>
            </p:grpSpPr>
            <p:sp>
              <p:nvSpPr>
                <p:cNvPr id="47" name="Rounded Rectangle 46">
                  <a:extLst>
                    <a:ext uri="{FF2B5EF4-FFF2-40B4-BE49-F238E27FC236}">
                      <a16:creationId xmlns:a16="http://schemas.microsoft.com/office/drawing/2014/main" id="{8AD24CCB-975B-C344-B843-2BE3813ED9D5}"/>
                    </a:ext>
                  </a:extLst>
                </p:cNvPr>
                <p:cNvSpPr/>
                <p:nvPr/>
              </p:nvSpPr>
              <p:spPr>
                <a:xfrm>
                  <a:off x="4961643" y="1328199"/>
                  <a:ext cx="2251836" cy="2176259"/>
                </a:xfrm>
                <a:prstGeom prst="round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635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sz="2400" dirty="0">
                      <a:solidFill>
                        <a:schemeClr val="tx1"/>
                      </a:solidFill>
                    </a:rPr>
                    <a:t>Cross Val.</a:t>
                  </a: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DD9DBA60-A2BD-384E-8315-C988C1FB0C1E}"/>
                    </a:ext>
                  </a:extLst>
                </p:cNvPr>
                <p:cNvSpPr txBox="1"/>
                <p:nvPr/>
              </p:nvSpPr>
              <p:spPr>
                <a:xfrm rot="16200000">
                  <a:off x="4793007" y="2267464"/>
                  <a:ext cx="71090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Train</a:t>
                  </a:r>
                </a:p>
              </p:txBody>
            </p:sp>
          </p:grp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CA8890C0-306C-194D-BC08-A4FCA3C91F51}"/>
                  </a:ext>
                </a:extLst>
              </p:cNvPr>
              <p:cNvSpPr/>
              <p:nvPr/>
            </p:nvSpPr>
            <p:spPr>
              <a:xfrm>
                <a:off x="5565382" y="3552626"/>
                <a:ext cx="336107" cy="23591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B3EB24F4-D460-184D-9CEA-7A167B536766}"/>
                  </a:ext>
                </a:extLst>
              </p:cNvPr>
              <p:cNvSpPr/>
              <p:nvPr/>
            </p:nvSpPr>
            <p:spPr>
              <a:xfrm>
                <a:off x="5927946" y="3552626"/>
                <a:ext cx="336107" cy="235914"/>
              </a:xfrm>
              <a:prstGeom prst="rect">
                <a:avLst/>
              </a:prstGeom>
              <a:solidFill>
                <a:schemeClr val="tx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272D4913-0F59-334A-95B8-AE767E20418A}"/>
                  </a:ext>
                </a:extLst>
              </p:cNvPr>
              <p:cNvSpPr/>
              <p:nvPr/>
            </p:nvSpPr>
            <p:spPr>
              <a:xfrm>
                <a:off x="6290510" y="3551750"/>
                <a:ext cx="336107" cy="235914"/>
              </a:xfrm>
              <a:prstGeom prst="rect">
                <a:avLst/>
              </a:pr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951FDDDA-2326-A742-AD44-ED2985FF7B6F}"/>
                  </a:ext>
                </a:extLst>
              </p:cNvPr>
              <p:cNvSpPr/>
              <p:nvPr/>
            </p:nvSpPr>
            <p:spPr>
              <a:xfrm>
                <a:off x="6656814" y="3551750"/>
                <a:ext cx="336107" cy="235914"/>
              </a:xfrm>
              <a:prstGeom prst="rect">
                <a:avLst/>
              </a:prstGeom>
              <a:solidFill>
                <a:schemeClr val="tx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DDEEDF52-C9ED-4245-BB5E-0A6BCA9448B4}"/>
                  </a:ext>
                </a:extLst>
              </p:cNvPr>
              <p:cNvSpPr/>
              <p:nvPr/>
            </p:nvSpPr>
            <p:spPr>
              <a:xfrm>
                <a:off x="7015638" y="3548632"/>
                <a:ext cx="336107" cy="235914"/>
              </a:xfrm>
              <a:prstGeom prst="rect">
                <a:avLst/>
              </a:prstGeom>
              <a:solidFill>
                <a:schemeClr val="tx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858110AE-6835-034A-927F-B254F057219C}"/>
                  </a:ext>
                </a:extLst>
              </p:cNvPr>
              <p:cNvSpPr/>
              <p:nvPr/>
            </p:nvSpPr>
            <p:spPr>
              <a:xfrm>
                <a:off x="5606717" y="3404937"/>
                <a:ext cx="234616" cy="282742"/>
              </a:xfrm>
              <a:custGeom>
                <a:avLst/>
                <a:gdLst>
                  <a:gd name="connsiteX0" fmla="*/ 9697 w 244313"/>
                  <a:gd name="connsiteY0" fmla="*/ 0 h 282742"/>
                  <a:gd name="connsiteX1" fmla="*/ 27744 w 244313"/>
                  <a:gd name="connsiteY1" fmla="*/ 222584 h 282742"/>
                  <a:gd name="connsiteX2" fmla="*/ 244313 w 244313"/>
                  <a:gd name="connsiteY2" fmla="*/ 282742 h 282742"/>
                  <a:gd name="connsiteX0" fmla="*/ 934 w 235550"/>
                  <a:gd name="connsiteY0" fmla="*/ 0 h 282742"/>
                  <a:gd name="connsiteX1" fmla="*/ 18981 w 235550"/>
                  <a:gd name="connsiteY1" fmla="*/ 222584 h 282742"/>
                  <a:gd name="connsiteX2" fmla="*/ 235550 w 235550"/>
                  <a:gd name="connsiteY2" fmla="*/ 282742 h 282742"/>
                  <a:gd name="connsiteX0" fmla="*/ 0 w 234616"/>
                  <a:gd name="connsiteY0" fmla="*/ 0 h 282742"/>
                  <a:gd name="connsiteX1" fmla="*/ 59322 w 234616"/>
                  <a:gd name="connsiteY1" fmla="*/ 238459 h 282742"/>
                  <a:gd name="connsiteX2" fmla="*/ 234616 w 234616"/>
                  <a:gd name="connsiteY2" fmla="*/ 282742 h 282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4616" h="282742">
                    <a:moveTo>
                      <a:pt x="0" y="0"/>
                    </a:moveTo>
                    <a:cubicBezTo>
                      <a:pt x="14872" y="90905"/>
                      <a:pt x="20219" y="191335"/>
                      <a:pt x="59322" y="238459"/>
                    </a:cubicBezTo>
                    <a:cubicBezTo>
                      <a:pt x="98425" y="285583"/>
                      <a:pt x="145883" y="276225"/>
                      <a:pt x="234616" y="282742"/>
                    </a:cubicBezTo>
                  </a:path>
                </a:pathLst>
              </a:custGeom>
              <a:noFill/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FE9DAFA4-4842-5B47-A5FC-EDC62D325406}"/>
                  </a:ext>
                </a:extLst>
              </p:cNvPr>
              <p:cNvSpPr/>
              <p:nvPr/>
            </p:nvSpPr>
            <p:spPr>
              <a:xfrm>
                <a:off x="5970253" y="3375072"/>
                <a:ext cx="234616" cy="282742"/>
              </a:xfrm>
              <a:custGeom>
                <a:avLst/>
                <a:gdLst>
                  <a:gd name="connsiteX0" fmla="*/ 9697 w 244313"/>
                  <a:gd name="connsiteY0" fmla="*/ 0 h 282742"/>
                  <a:gd name="connsiteX1" fmla="*/ 27744 w 244313"/>
                  <a:gd name="connsiteY1" fmla="*/ 222584 h 282742"/>
                  <a:gd name="connsiteX2" fmla="*/ 244313 w 244313"/>
                  <a:gd name="connsiteY2" fmla="*/ 282742 h 282742"/>
                  <a:gd name="connsiteX0" fmla="*/ 934 w 235550"/>
                  <a:gd name="connsiteY0" fmla="*/ 0 h 282742"/>
                  <a:gd name="connsiteX1" fmla="*/ 18981 w 235550"/>
                  <a:gd name="connsiteY1" fmla="*/ 222584 h 282742"/>
                  <a:gd name="connsiteX2" fmla="*/ 235550 w 235550"/>
                  <a:gd name="connsiteY2" fmla="*/ 282742 h 282742"/>
                  <a:gd name="connsiteX0" fmla="*/ 0 w 234616"/>
                  <a:gd name="connsiteY0" fmla="*/ 0 h 282742"/>
                  <a:gd name="connsiteX1" fmla="*/ 59322 w 234616"/>
                  <a:gd name="connsiteY1" fmla="*/ 238459 h 282742"/>
                  <a:gd name="connsiteX2" fmla="*/ 234616 w 234616"/>
                  <a:gd name="connsiteY2" fmla="*/ 282742 h 282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4616" h="282742">
                    <a:moveTo>
                      <a:pt x="0" y="0"/>
                    </a:moveTo>
                    <a:cubicBezTo>
                      <a:pt x="14872" y="90905"/>
                      <a:pt x="20219" y="191335"/>
                      <a:pt x="59322" y="238459"/>
                    </a:cubicBezTo>
                    <a:cubicBezTo>
                      <a:pt x="98425" y="285583"/>
                      <a:pt x="145883" y="276225"/>
                      <a:pt x="234616" y="282742"/>
                    </a:cubicBezTo>
                  </a:path>
                </a:pathLst>
              </a:custGeom>
              <a:noFill/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6BA7CAE7-1C69-B94F-BE7C-59FE71006CE3}"/>
                  </a:ext>
                </a:extLst>
              </p:cNvPr>
              <p:cNvSpPr/>
              <p:nvPr/>
            </p:nvSpPr>
            <p:spPr>
              <a:xfrm>
                <a:off x="6317513" y="3448705"/>
                <a:ext cx="234616" cy="282742"/>
              </a:xfrm>
              <a:custGeom>
                <a:avLst/>
                <a:gdLst>
                  <a:gd name="connsiteX0" fmla="*/ 9697 w 244313"/>
                  <a:gd name="connsiteY0" fmla="*/ 0 h 282742"/>
                  <a:gd name="connsiteX1" fmla="*/ 27744 w 244313"/>
                  <a:gd name="connsiteY1" fmla="*/ 222584 h 282742"/>
                  <a:gd name="connsiteX2" fmla="*/ 244313 w 244313"/>
                  <a:gd name="connsiteY2" fmla="*/ 282742 h 282742"/>
                  <a:gd name="connsiteX0" fmla="*/ 934 w 235550"/>
                  <a:gd name="connsiteY0" fmla="*/ 0 h 282742"/>
                  <a:gd name="connsiteX1" fmla="*/ 18981 w 235550"/>
                  <a:gd name="connsiteY1" fmla="*/ 222584 h 282742"/>
                  <a:gd name="connsiteX2" fmla="*/ 235550 w 235550"/>
                  <a:gd name="connsiteY2" fmla="*/ 282742 h 282742"/>
                  <a:gd name="connsiteX0" fmla="*/ 0 w 234616"/>
                  <a:gd name="connsiteY0" fmla="*/ 0 h 282742"/>
                  <a:gd name="connsiteX1" fmla="*/ 59322 w 234616"/>
                  <a:gd name="connsiteY1" fmla="*/ 238459 h 282742"/>
                  <a:gd name="connsiteX2" fmla="*/ 234616 w 234616"/>
                  <a:gd name="connsiteY2" fmla="*/ 282742 h 282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4616" h="282742">
                    <a:moveTo>
                      <a:pt x="0" y="0"/>
                    </a:moveTo>
                    <a:cubicBezTo>
                      <a:pt x="14872" y="90905"/>
                      <a:pt x="20219" y="191335"/>
                      <a:pt x="59322" y="238459"/>
                    </a:cubicBezTo>
                    <a:cubicBezTo>
                      <a:pt x="98425" y="285583"/>
                      <a:pt x="145883" y="276225"/>
                      <a:pt x="234616" y="282742"/>
                    </a:cubicBezTo>
                  </a:path>
                </a:pathLst>
              </a:custGeom>
              <a:noFill/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90FE6C68-F867-0746-8BD7-A1DD35564383}"/>
                  </a:ext>
                </a:extLst>
              </p:cNvPr>
              <p:cNvSpPr/>
              <p:nvPr/>
            </p:nvSpPr>
            <p:spPr>
              <a:xfrm>
                <a:off x="6680077" y="3398146"/>
                <a:ext cx="234616" cy="282742"/>
              </a:xfrm>
              <a:custGeom>
                <a:avLst/>
                <a:gdLst>
                  <a:gd name="connsiteX0" fmla="*/ 9697 w 244313"/>
                  <a:gd name="connsiteY0" fmla="*/ 0 h 282742"/>
                  <a:gd name="connsiteX1" fmla="*/ 27744 w 244313"/>
                  <a:gd name="connsiteY1" fmla="*/ 222584 h 282742"/>
                  <a:gd name="connsiteX2" fmla="*/ 244313 w 244313"/>
                  <a:gd name="connsiteY2" fmla="*/ 282742 h 282742"/>
                  <a:gd name="connsiteX0" fmla="*/ 934 w 235550"/>
                  <a:gd name="connsiteY0" fmla="*/ 0 h 282742"/>
                  <a:gd name="connsiteX1" fmla="*/ 18981 w 235550"/>
                  <a:gd name="connsiteY1" fmla="*/ 222584 h 282742"/>
                  <a:gd name="connsiteX2" fmla="*/ 235550 w 235550"/>
                  <a:gd name="connsiteY2" fmla="*/ 282742 h 282742"/>
                  <a:gd name="connsiteX0" fmla="*/ 0 w 234616"/>
                  <a:gd name="connsiteY0" fmla="*/ 0 h 282742"/>
                  <a:gd name="connsiteX1" fmla="*/ 59322 w 234616"/>
                  <a:gd name="connsiteY1" fmla="*/ 238459 h 282742"/>
                  <a:gd name="connsiteX2" fmla="*/ 234616 w 234616"/>
                  <a:gd name="connsiteY2" fmla="*/ 282742 h 282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4616" h="282742">
                    <a:moveTo>
                      <a:pt x="0" y="0"/>
                    </a:moveTo>
                    <a:cubicBezTo>
                      <a:pt x="14872" y="90905"/>
                      <a:pt x="20219" y="191335"/>
                      <a:pt x="59322" y="238459"/>
                    </a:cubicBezTo>
                    <a:cubicBezTo>
                      <a:pt x="98425" y="285583"/>
                      <a:pt x="145883" y="276225"/>
                      <a:pt x="234616" y="282742"/>
                    </a:cubicBezTo>
                  </a:path>
                </a:pathLst>
              </a:custGeom>
              <a:noFill/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A1D334EB-BE17-FD4E-85F3-F246BA7EC798}"/>
                  </a:ext>
                </a:extLst>
              </p:cNvPr>
              <p:cNvSpPr/>
              <p:nvPr/>
            </p:nvSpPr>
            <p:spPr>
              <a:xfrm>
                <a:off x="7064504" y="3482891"/>
                <a:ext cx="234616" cy="282742"/>
              </a:xfrm>
              <a:custGeom>
                <a:avLst/>
                <a:gdLst>
                  <a:gd name="connsiteX0" fmla="*/ 9697 w 244313"/>
                  <a:gd name="connsiteY0" fmla="*/ 0 h 282742"/>
                  <a:gd name="connsiteX1" fmla="*/ 27744 w 244313"/>
                  <a:gd name="connsiteY1" fmla="*/ 222584 h 282742"/>
                  <a:gd name="connsiteX2" fmla="*/ 244313 w 244313"/>
                  <a:gd name="connsiteY2" fmla="*/ 282742 h 282742"/>
                  <a:gd name="connsiteX0" fmla="*/ 934 w 235550"/>
                  <a:gd name="connsiteY0" fmla="*/ 0 h 282742"/>
                  <a:gd name="connsiteX1" fmla="*/ 18981 w 235550"/>
                  <a:gd name="connsiteY1" fmla="*/ 222584 h 282742"/>
                  <a:gd name="connsiteX2" fmla="*/ 235550 w 235550"/>
                  <a:gd name="connsiteY2" fmla="*/ 282742 h 282742"/>
                  <a:gd name="connsiteX0" fmla="*/ 0 w 234616"/>
                  <a:gd name="connsiteY0" fmla="*/ 0 h 282742"/>
                  <a:gd name="connsiteX1" fmla="*/ 59322 w 234616"/>
                  <a:gd name="connsiteY1" fmla="*/ 238459 h 282742"/>
                  <a:gd name="connsiteX2" fmla="*/ 234616 w 234616"/>
                  <a:gd name="connsiteY2" fmla="*/ 282742 h 282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4616" h="282742">
                    <a:moveTo>
                      <a:pt x="0" y="0"/>
                    </a:moveTo>
                    <a:cubicBezTo>
                      <a:pt x="14872" y="90905"/>
                      <a:pt x="20219" y="191335"/>
                      <a:pt x="59322" y="238459"/>
                    </a:cubicBezTo>
                    <a:cubicBezTo>
                      <a:pt x="98425" y="285583"/>
                      <a:pt x="145883" y="276225"/>
                      <a:pt x="234616" y="282742"/>
                    </a:cubicBezTo>
                  </a:path>
                </a:pathLst>
              </a:custGeom>
              <a:noFill/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1788EB94-564A-C744-BB98-AD04D6AD7E2E}"/>
                  </a:ext>
                </a:extLst>
              </p:cNvPr>
              <p:cNvSpPr txBox="1"/>
              <p:nvPr/>
            </p:nvSpPr>
            <p:spPr>
              <a:xfrm>
                <a:off x="5626411" y="3341879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l</a:t>
                </a:r>
                <a:r>
                  <a:rPr lang="en-US" baseline="-25000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1</a:t>
                </a:r>
                <a:endParaRPr lang="en-US" dirty="0">
                  <a:solidFill>
                    <a:srgbClr val="0070C0"/>
                  </a:solidFill>
                  <a:latin typeface="Apple Chancery" panose="03020702040506060504" pitchFamily="66" charset="-79"/>
                  <a:cs typeface="Apple Chancery" panose="03020702040506060504" pitchFamily="66" charset="-79"/>
                </a:endParaRP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FB95C832-385A-5F4D-BBD9-39F795038297}"/>
                  </a:ext>
                </a:extLst>
              </p:cNvPr>
              <p:cNvSpPr txBox="1"/>
              <p:nvPr/>
            </p:nvSpPr>
            <p:spPr>
              <a:xfrm>
                <a:off x="5982946" y="3343720"/>
                <a:ext cx="3321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l</a:t>
                </a:r>
                <a:r>
                  <a:rPr lang="en-US" baseline="-25000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2</a:t>
                </a:r>
                <a:endParaRPr lang="en-US" dirty="0">
                  <a:solidFill>
                    <a:srgbClr val="0070C0"/>
                  </a:solidFill>
                  <a:latin typeface="Apple Chancery" panose="03020702040506060504" pitchFamily="66" charset="-79"/>
                  <a:cs typeface="Apple Chancery" panose="03020702040506060504" pitchFamily="66" charset="-79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128F38F5-DB57-3F4B-9700-072D18DBD588}"/>
                  </a:ext>
                </a:extLst>
              </p:cNvPr>
              <p:cNvSpPr txBox="1"/>
              <p:nvPr/>
            </p:nvSpPr>
            <p:spPr>
              <a:xfrm>
                <a:off x="6302704" y="3349490"/>
                <a:ext cx="3161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l</a:t>
                </a:r>
                <a:r>
                  <a:rPr lang="en-US" baseline="-25000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3</a:t>
                </a:r>
                <a:endParaRPr lang="en-US" dirty="0">
                  <a:solidFill>
                    <a:srgbClr val="0070C0"/>
                  </a:solidFill>
                  <a:latin typeface="Apple Chancery" panose="03020702040506060504" pitchFamily="66" charset="-79"/>
                  <a:cs typeface="Apple Chancery" panose="03020702040506060504" pitchFamily="66" charset="-79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E21FFA48-A8AD-6946-9D20-3453BC3D04EB}"/>
                  </a:ext>
                </a:extLst>
              </p:cNvPr>
              <p:cNvSpPr txBox="1"/>
              <p:nvPr/>
            </p:nvSpPr>
            <p:spPr>
              <a:xfrm>
                <a:off x="6687753" y="3349490"/>
                <a:ext cx="3401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l</a:t>
                </a:r>
                <a:r>
                  <a:rPr lang="en-US" baseline="-25000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4</a:t>
                </a:r>
                <a:endParaRPr lang="en-US" dirty="0">
                  <a:solidFill>
                    <a:srgbClr val="0070C0"/>
                  </a:solidFill>
                  <a:latin typeface="Apple Chancery" panose="03020702040506060504" pitchFamily="66" charset="-79"/>
                  <a:cs typeface="Apple Chancery" panose="03020702040506060504" pitchFamily="66" charset="-79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BB55BAF-3C9B-FC43-AC37-98ACBC3664BA}"/>
                  </a:ext>
                </a:extLst>
              </p:cNvPr>
              <p:cNvSpPr txBox="1"/>
              <p:nvPr/>
            </p:nvSpPr>
            <p:spPr>
              <a:xfrm>
                <a:off x="7055449" y="3354582"/>
                <a:ext cx="3193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l</a:t>
                </a:r>
                <a:r>
                  <a:rPr lang="en-US" baseline="-25000" dirty="0">
                    <a:solidFill>
                      <a:srgbClr val="0070C0"/>
                    </a:solidFill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5</a:t>
                </a:r>
                <a:endParaRPr lang="en-US" dirty="0">
                  <a:solidFill>
                    <a:srgbClr val="0070C0"/>
                  </a:solidFill>
                  <a:latin typeface="Apple Chancery" panose="03020702040506060504" pitchFamily="66" charset="-79"/>
                  <a:cs typeface="Apple Chancery" panose="03020702040506060504" pitchFamily="66" charset="-79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3" name="TextBox 72">
                    <a:extLst>
                      <a:ext uri="{FF2B5EF4-FFF2-40B4-BE49-F238E27FC236}">
                        <a16:creationId xmlns:a16="http://schemas.microsoft.com/office/drawing/2014/main" id="{6D649467-129C-DC4B-90A5-4A7E7EED4988}"/>
                      </a:ext>
                    </a:extLst>
                  </p:cNvPr>
                  <p:cNvSpPr txBox="1"/>
                  <p:nvPr/>
                </p:nvSpPr>
                <p:spPr>
                  <a:xfrm>
                    <a:off x="5700896" y="2662413"/>
                    <a:ext cx="1705852" cy="48494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d>
                          <m:dPr>
                            <m:begChr m:val="⟨"/>
                            <m:endChr m:val="⟩"/>
                            <m:ctrlPr>
                              <a:rPr lang="en-US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pple Chancery" panose="03020702040506060504" pitchFamily="66" charset="-79"/>
                              </a:rPr>
                            </m:ctrlPr>
                          </m:dPr>
                          <m:e>
                            <m:r>
                              <a:rPr lang="en-US" i="1" dirty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pple Chancery" panose="03020702040506060504" pitchFamily="66" charset="-79"/>
                              </a:rPr>
                              <m:t>𝑀𝐴𝐸</m:t>
                            </m:r>
                          </m:e>
                        </m:d>
                        <m:r>
                          <a:rPr lang="en-US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pple Chancery" panose="03020702040506060504" pitchFamily="66" charset="-79"/>
                          </a:rPr>
                          <m:t> = </m:t>
                        </m:r>
                        <m:f>
                          <m:fPr>
                            <m:ctrlPr>
                              <a:rPr lang="en-US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pple Chancery" panose="03020702040506060504" pitchFamily="66" charset="-79"/>
                              </a:rPr>
                            </m:ctrlPr>
                          </m:fPr>
                          <m:num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pple Chancery" panose="03020702040506060504" pitchFamily="66" charset="-79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pple Chancery" panose="03020702040506060504" pitchFamily="66" charset="-79"/>
                              </a:rPr>
                              <m:t>𝑛</m:t>
                            </m:r>
                          </m:den>
                        </m:f>
                        <m:r>
                          <a:rPr lang="en-US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pple Chancery" panose="03020702040506060504" pitchFamily="66" charset="-79"/>
                          </a:rPr>
                          <m:t> </m:t>
                        </m:r>
                        <m:r>
                          <a:rPr lang="en-US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pple Chancery" panose="03020702040506060504" pitchFamily="66" charset="-79"/>
                          </a:rPr>
                          <m:t>𝜮</m:t>
                        </m:r>
                      </m:oMath>
                    </a14:m>
                    <a:r>
                      <a:rPr lang="en-US" dirty="0">
                        <a:solidFill>
                          <a:srgbClr val="0070C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rPr>
                      <a:t>l</a:t>
                    </a:r>
                    <a:r>
                      <a:rPr lang="en-US" baseline="-25000" dirty="0">
                        <a:solidFill>
                          <a:srgbClr val="0070C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rPr>
                      <a:t>i</a:t>
                    </a:r>
                    <a:endParaRPr lang="en-US" dirty="0">
                      <a:solidFill>
                        <a:srgbClr val="0070C0"/>
                      </a:solidFill>
                      <a:latin typeface="Apple Chancery" panose="03020702040506060504" pitchFamily="66" charset="-79"/>
                      <a:cs typeface="Apple Chancery" panose="03020702040506060504" pitchFamily="66" charset="-79"/>
                    </a:endParaRPr>
                  </a:p>
                </p:txBody>
              </p:sp>
            </mc:Choice>
            <mc:Fallback xmlns="">
              <p:sp>
                <p:nvSpPr>
                  <p:cNvPr id="73" name="TextBox 72">
                    <a:extLst>
                      <a:ext uri="{FF2B5EF4-FFF2-40B4-BE49-F238E27FC236}">
                        <a16:creationId xmlns:a16="http://schemas.microsoft.com/office/drawing/2014/main" id="{6D649467-129C-DC4B-90A5-4A7E7EED498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00896" y="2662413"/>
                    <a:ext cx="1705852" cy="484941"/>
                  </a:xfrm>
                  <a:prstGeom prst="rect">
                    <a:avLst/>
                  </a:prstGeom>
                  <a:blipFill>
                    <a:blip r:embed="rId15"/>
                    <a:stretch>
                      <a:fillRect b="-1025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5F516D48-3C3B-7A49-925B-BAD56B5DF6C1}"/>
              </a:ext>
            </a:extLst>
          </p:cNvPr>
          <p:cNvGrpSpPr/>
          <p:nvPr/>
        </p:nvGrpSpPr>
        <p:grpSpPr>
          <a:xfrm>
            <a:off x="3254810" y="2331290"/>
            <a:ext cx="5493796" cy="2777067"/>
            <a:chOff x="3254810" y="2331290"/>
            <a:chExt cx="5493796" cy="2777067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B16A4253-2EB1-7E46-9234-F32C4480409E}"/>
                </a:ext>
              </a:extLst>
            </p:cNvPr>
            <p:cNvSpPr/>
            <p:nvPr/>
          </p:nvSpPr>
          <p:spPr>
            <a:xfrm>
              <a:off x="3254810" y="4604774"/>
              <a:ext cx="1448511" cy="50358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635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Evaluate</a:t>
              </a:r>
            </a:p>
          </p:txBody>
        </p: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E8AECBA6-2C1C-3E4E-B0B3-6EA0517FA586}"/>
                </a:ext>
              </a:extLst>
            </p:cNvPr>
            <p:cNvGrpSpPr/>
            <p:nvPr/>
          </p:nvGrpSpPr>
          <p:grpSpPr>
            <a:xfrm>
              <a:off x="6483530" y="2331290"/>
              <a:ext cx="2265076" cy="2200140"/>
              <a:chOff x="6579219" y="2389034"/>
              <a:chExt cx="2265076" cy="2200140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E222E829-8570-534E-AE70-8D1A9ABFE8F4}"/>
                  </a:ext>
                </a:extLst>
              </p:cNvPr>
              <p:cNvGrpSpPr/>
              <p:nvPr/>
            </p:nvGrpSpPr>
            <p:grpSpPr>
              <a:xfrm>
                <a:off x="6579219" y="2389034"/>
                <a:ext cx="2265076" cy="2176259"/>
                <a:chOff x="4948403" y="1328199"/>
                <a:chExt cx="2265076" cy="2176259"/>
              </a:xfrm>
            </p:grpSpPr>
            <p:sp>
              <p:nvSpPr>
                <p:cNvPr id="93" name="Rounded Rectangle 92">
                  <a:extLst>
                    <a:ext uri="{FF2B5EF4-FFF2-40B4-BE49-F238E27FC236}">
                      <a16:creationId xmlns:a16="http://schemas.microsoft.com/office/drawing/2014/main" id="{A93DB808-E333-FD41-8E20-87DCD1B0F837}"/>
                    </a:ext>
                  </a:extLst>
                </p:cNvPr>
                <p:cNvSpPr/>
                <p:nvPr/>
              </p:nvSpPr>
              <p:spPr>
                <a:xfrm>
                  <a:off x="4961643" y="1328199"/>
                  <a:ext cx="2251836" cy="217625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63500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sz="2400" dirty="0">
                      <a:solidFill>
                        <a:schemeClr val="tx1"/>
                      </a:solidFill>
                    </a:rPr>
                    <a:t>Avg. Val. Loss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3EE9B90B-D198-3941-8836-2EA2473AFD60}"/>
                    </a:ext>
                  </a:extLst>
                </p:cNvPr>
                <p:cNvSpPr txBox="1"/>
                <p:nvPr/>
              </p:nvSpPr>
              <p:spPr>
                <a:xfrm rot="16200000">
                  <a:off x="4604847" y="2267464"/>
                  <a:ext cx="108722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Evaluate</a:t>
                  </a:r>
                </a:p>
              </p:txBody>
            </p:sp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EDB50EAE-2390-6143-A863-1C496BDE44DB}"/>
                  </a:ext>
                </a:extLst>
              </p:cNvPr>
              <p:cNvGrpSpPr/>
              <p:nvPr/>
            </p:nvGrpSpPr>
            <p:grpSpPr>
              <a:xfrm>
                <a:off x="7018824" y="3375754"/>
                <a:ext cx="1637236" cy="850959"/>
                <a:chOff x="7018824" y="3375754"/>
                <a:chExt cx="1637236" cy="850959"/>
              </a:xfrm>
              <a:gradFill>
                <a:gsLst>
                  <a:gs pos="0">
                    <a:srgbClr val="FF0000"/>
                  </a:gs>
                  <a:gs pos="100000">
                    <a:schemeClr val="accent6"/>
                  </a:gs>
                </a:gsLst>
                <a:lin ang="5400000" scaled="0"/>
              </a:gradFill>
            </p:grpSpPr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58588146-CF4D-3C46-A77D-E8A03B0CD304}"/>
                    </a:ext>
                  </a:extLst>
                </p:cNvPr>
                <p:cNvSpPr/>
                <p:nvPr/>
              </p:nvSpPr>
              <p:spPr>
                <a:xfrm>
                  <a:off x="7018824" y="3750696"/>
                  <a:ext cx="104689" cy="47601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B66CEEA9-A0B3-E94D-93C2-DEAD7ED3A3E1}"/>
                    </a:ext>
                  </a:extLst>
                </p:cNvPr>
                <p:cNvSpPr/>
                <p:nvPr/>
              </p:nvSpPr>
              <p:spPr>
                <a:xfrm>
                  <a:off x="7235125" y="3932014"/>
                  <a:ext cx="104688" cy="29394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B2EDA046-9889-9A4A-B724-53E90941442C}"/>
                    </a:ext>
                  </a:extLst>
                </p:cNvPr>
                <p:cNvSpPr/>
                <p:nvPr/>
              </p:nvSpPr>
              <p:spPr>
                <a:xfrm>
                  <a:off x="7464034" y="3902531"/>
                  <a:ext cx="104688" cy="32074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08CCD51F-0843-5342-B7E9-B55F4E5505A6}"/>
                    </a:ext>
                  </a:extLst>
                </p:cNvPr>
                <p:cNvSpPr/>
                <p:nvPr/>
              </p:nvSpPr>
              <p:spPr>
                <a:xfrm>
                  <a:off x="7679902" y="4133724"/>
                  <a:ext cx="104688" cy="9223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5F9A8B0B-0939-D948-9F71-2DAB41695E20}"/>
                    </a:ext>
                  </a:extLst>
                </p:cNvPr>
                <p:cNvSpPr/>
                <p:nvPr/>
              </p:nvSpPr>
              <p:spPr>
                <a:xfrm>
                  <a:off x="7886766" y="3570199"/>
                  <a:ext cx="104688" cy="65263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55EB1B98-EE7B-0040-AA51-A82FE1598B6B}"/>
                    </a:ext>
                  </a:extLst>
                </p:cNvPr>
                <p:cNvSpPr/>
                <p:nvPr/>
              </p:nvSpPr>
              <p:spPr>
                <a:xfrm>
                  <a:off x="8105438" y="3398828"/>
                  <a:ext cx="104688" cy="82314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BA438FA9-9200-6A4A-9B4C-E70789A90371}"/>
                    </a:ext>
                  </a:extLst>
                </p:cNvPr>
                <p:cNvSpPr/>
                <p:nvPr/>
              </p:nvSpPr>
              <p:spPr>
                <a:xfrm>
                  <a:off x="8338312" y="3375754"/>
                  <a:ext cx="104688" cy="85020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311C2EAF-BD9A-5246-A70F-62E34A7DCCBC}"/>
                    </a:ext>
                  </a:extLst>
                </p:cNvPr>
                <p:cNvSpPr/>
                <p:nvPr/>
              </p:nvSpPr>
              <p:spPr>
                <a:xfrm>
                  <a:off x="8551372" y="3398828"/>
                  <a:ext cx="104688" cy="82713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BD74D302-7B37-B24A-B8FB-FA73826D3789}"/>
                  </a:ext>
                </a:extLst>
              </p:cNvPr>
              <p:cNvGrpSpPr/>
              <p:nvPr/>
            </p:nvGrpSpPr>
            <p:grpSpPr>
              <a:xfrm>
                <a:off x="6979328" y="4190097"/>
                <a:ext cx="1727249" cy="399077"/>
                <a:chOff x="975360" y="4876800"/>
                <a:chExt cx="8717280" cy="2325383"/>
              </a:xfrm>
            </p:grpSpPr>
            <p:cxnSp>
              <p:nvCxnSpPr>
                <p:cNvPr id="96" name="Straight Arrow Connector 95">
                  <a:extLst>
                    <a:ext uri="{FF2B5EF4-FFF2-40B4-BE49-F238E27FC236}">
                      <a16:creationId xmlns:a16="http://schemas.microsoft.com/office/drawing/2014/main" id="{AFC06B2C-BEAC-FA45-91A5-87B9D9AD24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75360" y="5090160"/>
                  <a:ext cx="8717280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2604193E-757C-D040-9E75-3EA602F06AF0}"/>
                    </a:ext>
                  </a:extLst>
                </p:cNvPr>
                <p:cNvSpPr txBox="1"/>
                <p:nvPr/>
              </p:nvSpPr>
              <p:spPr>
                <a:xfrm>
                  <a:off x="2369020" y="5050121"/>
                  <a:ext cx="5980292" cy="215206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err="1"/>
                    <a:t>Hyp</a:t>
                  </a:r>
                  <a:r>
                    <a:rPr lang="en-US" dirty="0"/>
                    <a:t>. Value</a:t>
                  </a:r>
                </a:p>
              </p:txBody>
            </p:sp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9D2F6608-51F7-894E-B253-ADD9A0235367}"/>
                    </a:ext>
                  </a:extLst>
                </p:cNvPr>
                <p:cNvCxnSpPr/>
                <p:nvPr/>
              </p:nvCxnSpPr>
              <p:spPr>
                <a:xfrm flipV="1">
                  <a:off x="1433245" y="4907280"/>
                  <a:ext cx="0" cy="3505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7EF3AE98-42E2-8D4A-8086-516B57C0FF87}"/>
                    </a:ext>
                  </a:extLst>
                </p:cNvPr>
                <p:cNvCxnSpPr/>
                <p:nvPr/>
              </p:nvCxnSpPr>
              <p:spPr>
                <a:xfrm flipV="1">
                  <a:off x="2530525" y="4892040"/>
                  <a:ext cx="0" cy="3505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67DCCEEF-11A1-2948-912A-D9FAB4895DE3}"/>
                    </a:ext>
                  </a:extLst>
                </p:cNvPr>
                <p:cNvCxnSpPr/>
                <p:nvPr/>
              </p:nvCxnSpPr>
              <p:spPr>
                <a:xfrm flipV="1">
                  <a:off x="3673525" y="4907280"/>
                  <a:ext cx="0" cy="3505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E91625A3-8AA6-D34C-B0BE-FA5B03230474}"/>
                    </a:ext>
                  </a:extLst>
                </p:cNvPr>
                <p:cNvCxnSpPr/>
                <p:nvPr/>
              </p:nvCxnSpPr>
              <p:spPr>
                <a:xfrm flipV="1">
                  <a:off x="4770805" y="4892040"/>
                  <a:ext cx="0" cy="3505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ED79F935-9E52-0A44-8DB2-C0F543DA0C17}"/>
                    </a:ext>
                  </a:extLst>
                </p:cNvPr>
                <p:cNvCxnSpPr/>
                <p:nvPr/>
              </p:nvCxnSpPr>
              <p:spPr>
                <a:xfrm flipV="1">
                  <a:off x="5822365" y="4892040"/>
                  <a:ext cx="0" cy="3505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0E7ED206-F44D-6848-9E2D-B1EE821A72BB}"/>
                    </a:ext>
                  </a:extLst>
                </p:cNvPr>
                <p:cNvCxnSpPr/>
                <p:nvPr/>
              </p:nvCxnSpPr>
              <p:spPr>
                <a:xfrm flipV="1">
                  <a:off x="6919645" y="4876800"/>
                  <a:ext cx="0" cy="3505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929CA393-1A10-214C-8FAF-457BA00F9233}"/>
                    </a:ext>
                  </a:extLst>
                </p:cNvPr>
                <p:cNvCxnSpPr/>
                <p:nvPr/>
              </p:nvCxnSpPr>
              <p:spPr>
                <a:xfrm flipV="1">
                  <a:off x="8062645" y="4892040"/>
                  <a:ext cx="0" cy="3505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5E07A0BF-F80D-F747-B7D0-C2AF1E3826DE}"/>
                    </a:ext>
                  </a:extLst>
                </p:cNvPr>
                <p:cNvCxnSpPr/>
                <p:nvPr/>
              </p:nvCxnSpPr>
              <p:spPr>
                <a:xfrm flipV="1">
                  <a:off x="9159925" y="4876800"/>
                  <a:ext cx="0" cy="3505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6" name="Straight Arrow Connector 115">
                <a:extLst>
                  <a:ext uri="{FF2B5EF4-FFF2-40B4-BE49-F238E27FC236}">
                    <a16:creationId xmlns:a16="http://schemas.microsoft.com/office/drawing/2014/main" id="{079378A0-4CE6-8B4A-B6A0-8E767F7E27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31361" y="3477163"/>
                <a:ext cx="0" cy="62493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2B309AB0-34AD-4D44-BBE7-85AAEBF3BEC9}"/>
                  </a:ext>
                </a:extLst>
              </p:cNvPr>
              <p:cNvSpPr txBox="1"/>
              <p:nvPr/>
            </p:nvSpPr>
            <p:spPr>
              <a:xfrm>
                <a:off x="7298931" y="3176546"/>
                <a:ext cx="5892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Best</a:t>
                </a:r>
              </a:p>
            </p:txBody>
          </p:sp>
        </p:grp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EDBB80B0-6255-3647-B7F5-9AB891AE7B81}"/>
              </a:ext>
            </a:extLst>
          </p:cNvPr>
          <p:cNvGrpSpPr/>
          <p:nvPr/>
        </p:nvGrpSpPr>
        <p:grpSpPr>
          <a:xfrm>
            <a:off x="3319711" y="1271016"/>
            <a:ext cx="7570918" cy="5320069"/>
            <a:chOff x="3319711" y="1271016"/>
            <a:chExt cx="7570918" cy="5320069"/>
          </a:xfrm>
        </p:grpSpPr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25E3CC55-03B3-DA48-A185-9AEDE9665A3D}"/>
                </a:ext>
              </a:extLst>
            </p:cNvPr>
            <p:cNvSpPr/>
            <p:nvPr/>
          </p:nvSpPr>
          <p:spPr>
            <a:xfrm>
              <a:off x="5777933" y="1271016"/>
              <a:ext cx="2992521" cy="3236533"/>
            </a:xfrm>
            <a:custGeom>
              <a:avLst/>
              <a:gdLst>
                <a:gd name="connsiteX0" fmla="*/ 375791 w 2992521"/>
                <a:gd name="connsiteY0" fmla="*/ 0 h 3236533"/>
                <a:gd name="connsiteX1" fmla="*/ 1942914 w 2992521"/>
                <a:gd name="connsiteY1" fmla="*/ 0 h 3236533"/>
                <a:gd name="connsiteX2" fmla="*/ 2318705 w 2992521"/>
                <a:gd name="connsiteY2" fmla="*/ 375791 h 3236533"/>
                <a:gd name="connsiteX3" fmla="*/ 2318705 w 2992521"/>
                <a:gd name="connsiteY3" fmla="*/ 504692 h 3236533"/>
                <a:gd name="connsiteX4" fmla="*/ 2372724 w 2992521"/>
                <a:gd name="connsiteY4" fmla="*/ 510138 h 3236533"/>
                <a:gd name="connsiteX5" fmla="*/ 2672780 w 2992521"/>
                <a:gd name="connsiteY5" fmla="*/ 878294 h 3236533"/>
                <a:gd name="connsiteX6" fmla="*/ 2672780 w 2992521"/>
                <a:gd name="connsiteY6" fmla="*/ 1021710 h 3236533"/>
                <a:gd name="connsiteX7" fmla="*/ 2697098 w 2992521"/>
                <a:gd name="connsiteY7" fmla="*/ 1024161 h 3236533"/>
                <a:gd name="connsiteX8" fmla="*/ 2992521 w 2992521"/>
                <a:gd name="connsiteY8" fmla="*/ 1386633 h 3236533"/>
                <a:gd name="connsiteX9" fmla="*/ 2992521 w 2992521"/>
                <a:gd name="connsiteY9" fmla="*/ 2866544 h 3236533"/>
                <a:gd name="connsiteX10" fmla="*/ 2622532 w 2992521"/>
                <a:gd name="connsiteY10" fmla="*/ 3236533 h 3236533"/>
                <a:gd name="connsiteX11" fmla="*/ 1070618 w 2992521"/>
                <a:gd name="connsiteY11" fmla="*/ 3236533 h 3236533"/>
                <a:gd name="connsiteX12" fmla="*/ 700629 w 2992521"/>
                <a:gd name="connsiteY12" fmla="*/ 2866544 h 3236533"/>
                <a:gd name="connsiteX13" fmla="*/ 700629 w 2992521"/>
                <a:gd name="connsiteY13" fmla="*/ 2754254 h 3236533"/>
                <a:gd name="connsiteX14" fmla="*/ 654131 w 2992521"/>
                <a:gd name="connsiteY14" fmla="*/ 2749566 h 3236533"/>
                <a:gd name="connsiteX15" fmla="*/ 354075 w 2992521"/>
                <a:gd name="connsiteY15" fmla="*/ 2381410 h 3236533"/>
                <a:gd name="connsiteX16" fmla="*/ 354075 w 2992521"/>
                <a:gd name="connsiteY16" fmla="*/ 2252509 h 3236533"/>
                <a:gd name="connsiteX17" fmla="*/ 300056 w 2992521"/>
                <a:gd name="connsiteY17" fmla="*/ 2247063 h 3236533"/>
                <a:gd name="connsiteX18" fmla="*/ 0 w 2992521"/>
                <a:gd name="connsiteY18" fmla="*/ 1878907 h 3236533"/>
                <a:gd name="connsiteX19" fmla="*/ 0 w 2992521"/>
                <a:gd name="connsiteY19" fmla="*/ 375791 h 3236533"/>
                <a:gd name="connsiteX20" fmla="*/ 375791 w 2992521"/>
                <a:gd name="connsiteY20" fmla="*/ 0 h 3236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92521" h="3236533">
                  <a:moveTo>
                    <a:pt x="375791" y="0"/>
                  </a:moveTo>
                  <a:lnTo>
                    <a:pt x="1942914" y="0"/>
                  </a:lnTo>
                  <a:cubicBezTo>
                    <a:pt x="2150458" y="0"/>
                    <a:pt x="2318705" y="168247"/>
                    <a:pt x="2318705" y="375791"/>
                  </a:cubicBezTo>
                  <a:lnTo>
                    <a:pt x="2318705" y="504692"/>
                  </a:lnTo>
                  <a:lnTo>
                    <a:pt x="2372724" y="510138"/>
                  </a:lnTo>
                  <a:cubicBezTo>
                    <a:pt x="2543966" y="545179"/>
                    <a:pt x="2672780" y="696693"/>
                    <a:pt x="2672780" y="878294"/>
                  </a:cubicBezTo>
                  <a:lnTo>
                    <a:pt x="2672780" y="1021710"/>
                  </a:lnTo>
                  <a:lnTo>
                    <a:pt x="2697098" y="1024161"/>
                  </a:lnTo>
                  <a:cubicBezTo>
                    <a:pt x="2865695" y="1058661"/>
                    <a:pt x="2992521" y="1207837"/>
                    <a:pt x="2992521" y="1386633"/>
                  </a:cubicBezTo>
                  <a:lnTo>
                    <a:pt x="2992521" y="2866544"/>
                  </a:lnTo>
                  <a:cubicBezTo>
                    <a:pt x="2992521" y="3070883"/>
                    <a:pt x="2826871" y="3236533"/>
                    <a:pt x="2622532" y="3236533"/>
                  </a:cubicBezTo>
                  <a:lnTo>
                    <a:pt x="1070618" y="3236533"/>
                  </a:lnTo>
                  <a:cubicBezTo>
                    <a:pt x="866279" y="3236533"/>
                    <a:pt x="700629" y="3070883"/>
                    <a:pt x="700629" y="2866544"/>
                  </a:cubicBezTo>
                  <a:lnTo>
                    <a:pt x="700629" y="2754254"/>
                  </a:lnTo>
                  <a:lnTo>
                    <a:pt x="654131" y="2749566"/>
                  </a:lnTo>
                  <a:cubicBezTo>
                    <a:pt x="482889" y="2714525"/>
                    <a:pt x="354075" y="2563011"/>
                    <a:pt x="354075" y="2381410"/>
                  </a:cubicBezTo>
                  <a:lnTo>
                    <a:pt x="354075" y="2252509"/>
                  </a:lnTo>
                  <a:lnTo>
                    <a:pt x="300056" y="2247063"/>
                  </a:lnTo>
                  <a:cubicBezTo>
                    <a:pt x="128814" y="2212022"/>
                    <a:pt x="0" y="2060508"/>
                    <a:pt x="0" y="1878907"/>
                  </a:cubicBezTo>
                  <a:lnTo>
                    <a:pt x="0" y="375791"/>
                  </a:lnTo>
                  <a:cubicBezTo>
                    <a:pt x="0" y="168247"/>
                    <a:pt x="168247" y="0"/>
                    <a:pt x="375791" y="0"/>
                  </a:cubicBezTo>
                  <a:close/>
                </a:path>
              </a:pathLst>
            </a:cu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F3466DD0-4D19-F247-98F5-5E9328728263}"/>
                </a:ext>
              </a:extLst>
            </p:cNvPr>
            <p:cNvSpPr/>
            <p:nvPr/>
          </p:nvSpPr>
          <p:spPr>
            <a:xfrm>
              <a:off x="3831204" y="1860470"/>
              <a:ext cx="2740942" cy="3281680"/>
            </a:xfrm>
            <a:custGeom>
              <a:avLst/>
              <a:gdLst>
                <a:gd name="connsiteX0" fmla="*/ 1016000 w 1113764"/>
                <a:gd name="connsiteY0" fmla="*/ 0 h 1960880"/>
                <a:gd name="connsiteX1" fmla="*/ 1016000 w 1113764"/>
                <a:gd name="connsiteY1" fmla="*/ 1087120 h 1960880"/>
                <a:gd name="connsiteX2" fmla="*/ 0 w 1113764"/>
                <a:gd name="connsiteY2" fmla="*/ 1960880 h 1960880"/>
                <a:gd name="connsiteX0" fmla="*/ 995680 w 1093444"/>
                <a:gd name="connsiteY0" fmla="*/ 0 h 1960880"/>
                <a:gd name="connsiteX1" fmla="*/ 995680 w 1093444"/>
                <a:gd name="connsiteY1" fmla="*/ 1087120 h 1960880"/>
                <a:gd name="connsiteX2" fmla="*/ 0 w 1093444"/>
                <a:gd name="connsiteY2" fmla="*/ 1960880 h 1960880"/>
                <a:gd name="connsiteX0" fmla="*/ 5478 w 3496334"/>
                <a:gd name="connsiteY0" fmla="*/ 0 h 4297680"/>
                <a:gd name="connsiteX1" fmla="*/ 5478 w 3496334"/>
                <a:gd name="connsiteY1" fmla="*/ 1087120 h 4297680"/>
                <a:gd name="connsiteX2" fmla="*/ 3491487 w 3496334"/>
                <a:gd name="connsiteY2" fmla="*/ 4297680 h 4297680"/>
                <a:gd name="connsiteX0" fmla="*/ 0 w 3493259"/>
                <a:gd name="connsiteY0" fmla="*/ 0 h 4297680"/>
                <a:gd name="connsiteX1" fmla="*/ 1298222 w 3493259"/>
                <a:gd name="connsiteY1" fmla="*/ 2407920 h 4297680"/>
                <a:gd name="connsiteX2" fmla="*/ 3486009 w 3493259"/>
                <a:gd name="connsiteY2" fmla="*/ 4297680 h 4297680"/>
                <a:gd name="connsiteX0" fmla="*/ 0 w 3493259"/>
                <a:gd name="connsiteY0" fmla="*/ 0 h 4297680"/>
                <a:gd name="connsiteX1" fmla="*/ 1298222 w 3493259"/>
                <a:gd name="connsiteY1" fmla="*/ 2407920 h 4297680"/>
                <a:gd name="connsiteX2" fmla="*/ 3486009 w 3493259"/>
                <a:gd name="connsiteY2" fmla="*/ 4297680 h 4297680"/>
                <a:gd name="connsiteX0" fmla="*/ 0 w 3493259"/>
                <a:gd name="connsiteY0" fmla="*/ 0 h 4297680"/>
                <a:gd name="connsiteX1" fmla="*/ 1298222 w 3493259"/>
                <a:gd name="connsiteY1" fmla="*/ 2407920 h 4297680"/>
                <a:gd name="connsiteX2" fmla="*/ 3486009 w 3493259"/>
                <a:gd name="connsiteY2" fmla="*/ 4297680 h 4297680"/>
                <a:gd name="connsiteX0" fmla="*/ 0 w 3494882"/>
                <a:gd name="connsiteY0" fmla="*/ 0 h 4297680"/>
                <a:gd name="connsiteX1" fmla="*/ 1298222 w 3494882"/>
                <a:gd name="connsiteY1" fmla="*/ 2407920 h 4297680"/>
                <a:gd name="connsiteX2" fmla="*/ 3486009 w 3494882"/>
                <a:gd name="connsiteY2" fmla="*/ 4297680 h 4297680"/>
                <a:gd name="connsiteX0" fmla="*/ 0 w 3597800"/>
                <a:gd name="connsiteY0" fmla="*/ 0 h 4117058"/>
                <a:gd name="connsiteX1" fmla="*/ 1399822 w 3597800"/>
                <a:gd name="connsiteY1" fmla="*/ 2227298 h 4117058"/>
                <a:gd name="connsiteX2" fmla="*/ 3587609 w 3597800"/>
                <a:gd name="connsiteY2" fmla="*/ 4117058 h 4117058"/>
                <a:gd name="connsiteX0" fmla="*/ 0 w 3597800"/>
                <a:gd name="connsiteY0" fmla="*/ 0 h 4117058"/>
                <a:gd name="connsiteX1" fmla="*/ 1399822 w 3597800"/>
                <a:gd name="connsiteY1" fmla="*/ 2227298 h 4117058"/>
                <a:gd name="connsiteX2" fmla="*/ 3587609 w 3597800"/>
                <a:gd name="connsiteY2" fmla="*/ 4117058 h 4117058"/>
                <a:gd name="connsiteX0" fmla="*/ 0 w 2779622"/>
                <a:gd name="connsiteY0" fmla="*/ 0 h 3383280"/>
                <a:gd name="connsiteX1" fmla="*/ 1399822 w 2779622"/>
                <a:gd name="connsiteY1" fmla="*/ 2227298 h 3383280"/>
                <a:gd name="connsiteX2" fmla="*/ 2763520 w 2779622"/>
                <a:gd name="connsiteY2" fmla="*/ 3383280 h 3383280"/>
                <a:gd name="connsiteX0" fmla="*/ 0 w 2763520"/>
                <a:gd name="connsiteY0" fmla="*/ 0 h 3383280"/>
                <a:gd name="connsiteX1" fmla="*/ 1399822 w 2763520"/>
                <a:gd name="connsiteY1" fmla="*/ 2227298 h 3383280"/>
                <a:gd name="connsiteX2" fmla="*/ 2763520 w 2763520"/>
                <a:gd name="connsiteY2" fmla="*/ 3383280 h 3383280"/>
                <a:gd name="connsiteX0" fmla="*/ 0 w 2740942"/>
                <a:gd name="connsiteY0" fmla="*/ 0 h 3281680"/>
                <a:gd name="connsiteX1" fmla="*/ 1399822 w 2740942"/>
                <a:gd name="connsiteY1" fmla="*/ 2227298 h 3281680"/>
                <a:gd name="connsiteX2" fmla="*/ 2740942 w 2740942"/>
                <a:gd name="connsiteY2" fmla="*/ 3281680 h 3281680"/>
                <a:gd name="connsiteX0" fmla="*/ 0 w 2740942"/>
                <a:gd name="connsiteY0" fmla="*/ 0 h 3281680"/>
                <a:gd name="connsiteX1" fmla="*/ 1399822 w 2740942"/>
                <a:gd name="connsiteY1" fmla="*/ 2227298 h 3281680"/>
                <a:gd name="connsiteX2" fmla="*/ 2740942 w 2740942"/>
                <a:gd name="connsiteY2" fmla="*/ 3281680 h 3281680"/>
                <a:gd name="connsiteX0" fmla="*/ 0 w 2740942"/>
                <a:gd name="connsiteY0" fmla="*/ 0 h 3281680"/>
                <a:gd name="connsiteX1" fmla="*/ 1196622 w 2740942"/>
                <a:gd name="connsiteY1" fmla="*/ 2114409 h 3281680"/>
                <a:gd name="connsiteX2" fmla="*/ 2740942 w 2740942"/>
                <a:gd name="connsiteY2" fmla="*/ 3281680 h 3281680"/>
                <a:gd name="connsiteX0" fmla="*/ 0 w 2740942"/>
                <a:gd name="connsiteY0" fmla="*/ 0 h 3281680"/>
                <a:gd name="connsiteX1" fmla="*/ 1196622 w 2740942"/>
                <a:gd name="connsiteY1" fmla="*/ 2114409 h 3281680"/>
                <a:gd name="connsiteX2" fmla="*/ 2740942 w 2740942"/>
                <a:gd name="connsiteY2" fmla="*/ 3281680 h 3281680"/>
                <a:gd name="connsiteX0" fmla="*/ 0 w 2740942"/>
                <a:gd name="connsiteY0" fmla="*/ 0 h 3281680"/>
                <a:gd name="connsiteX1" fmla="*/ 1196622 w 2740942"/>
                <a:gd name="connsiteY1" fmla="*/ 2114409 h 3281680"/>
                <a:gd name="connsiteX2" fmla="*/ 2740942 w 2740942"/>
                <a:gd name="connsiteY2" fmla="*/ 3281680 h 3281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0942" h="3281680">
                  <a:moveTo>
                    <a:pt x="0" y="0"/>
                  </a:moveTo>
                  <a:cubicBezTo>
                    <a:pt x="378177" y="267264"/>
                    <a:pt x="818820" y="1262661"/>
                    <a:pt x="1196622" y="2114409"/>
                  </a:cubicBezTo>
                  <a:cubicBezTo>
                    <a:pt x="1574424" y="2966157"/>
                    <a:pt x="2132470" y="3219591"/>
                    <a:pt x="2740942" y="3281680"/>
                  </a:cubicBezTo>
                </a:path>
              </a:pathLst>
            </a:custGeom>
            <a:noFill/>
            <a:ln w="47625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Freeform 141">
              <a:extLst>
                <a:ext uri="{FF2B5EF4-FFF2-40B4-BE49-F238E27FC236}">
                  <a16:creationId xmlns:a16="http://schemas.microsoft.com/office/drawing/2014/main" id="{2A3F917D-844C-A146-BEA4-08AB42BC08BC}"/>
                </a:ext>
              </a:extLst>
            </p:cNvPr>
            <p:cNvSpPr/>
            <p:nvPr/>
          </p:nvSpPr>
          <p:spPr>
            <a:xfrm>
              <a:off x="3319711" y="5756733"/>
              <a:ext cx="3280107" cy="236140"/>
            </a:xfrm>
            <a:custGeom>
              <a:avLst/>
              <a:gdLst>
                <a:gd name="connsiteX0" fmla="*/ 1016000 w 1113764"/>
                <a:gd name="connsiteY0" fmla="*/ 0 h 1960880"/>
                <a:gd name="connsiteX1" fmla="*/ 1016000 w 1113764"/>
                <a:gd name="connsiteY1" fmla="*/ 1087120 h 1960880"/>
                <a:gd name="connsiteX2" fmla="*/ 0 w 1113764"/>
                <a:gd name="connsiteY2" fmla="*/ 1960880 h 1960880"/>
                <a:gd name="connsiteX0" fmla="*/ 995680 w 1093444"/>
                <a:gd name="connsiteY0" fmla="*/ 0 h 1960880"/>
                <a:gd name="connsiteX1" fmla="*/ 995680 w 1093444"/>
                <a:gd name="connsiteY1" fmla="*/ 1087120 h 1960880"/>
                <a:gd name="connsiteX2" fmla="*/ 0 w 1093444"/>
                <a:gd name="connsiteY2" fmla="*/ 1960880 h 1960880"/>
                <a:gd name="connsiteX0" fmla="*/ 5478 w 3496334"/>
                <a:gd name="connsiteY0" fmla="*/ 0 h 4297680"/>
                <a:gd name="connsiteX1" fmla="*/ 5478 w 3496334"/>
                <a:gd name="connsiteY1" fmla="*/ 1087120 h 4297680"/>
                <a:gd name="connsiteX2" fmla="*/ 3491487 w 3496334"/>
                <a:gd name="connsiteY2" fmla="*/ 4297680 h 4297680"/>
                <a:gd name="connsiteX0" fmla="*/ 0 w 3493259"/>
                <a:gd name="connsiteY0" fmla="*/ 0 h 4297680"/>
                <a:gd name="connsiteX1" fmla="*/ 1298222 w 3493259"/>
                <a:gd name="connsiteY1" fmla="*/ 2407920 h 4297680"/>
                <a:gd name="connsiteX2" fmla="*/ 3486009 w 3493259"/>
                <a:gd name="connsiteY2" fmla="*/ 4297680 h 4297680"/>
                <a:gd name="connsiteX0" fmla="*/ 0 w 3493259"/>
                <a:gd name="connsiteY0" fmla="*/ 0 h 4297680"/>
                <a:gd name="connsiteX1" fmla="*/ 1298222 w 3493259"/>
                <a:gd name="connsiteY1" fmla="*/ 2407920 h 4297680"/>
                <a:gd name="connsiteX2" fmla="*/ 3486009 w 3493259"/>
                <a:gd name="connsiteY2" fmla="*/ 4297680 h 4297680"/>
                <a:gd name="connsiteX0" fmla="*/ 0 w 3493259"/>
                <a:gd name="connsiteY0" fmla="*/ 0 h 4297680"/>
                <a:gd name="connsiteX1" fmla="*/ 1298222 w 3493259"/>
                <a:gd name="connsiteY1" fmla="*/ 2407920 h 4297680"/>
                <a:gd name="connsiteX2" fmla="*/ 3486009 w 3493259"/>
                <a:gd name="connsiteY2" fmla="*/ 4297680 h 4297680"/>
                <a:gd name="connsiteX0" fmla="*/ 0 w 3494882"/>
                <a:gd name="connsiteY0" fmla="*/ 0 h 4297680"/>
                <a:gd name="connsiteX1" fmla="*/ 1298222 w 3494882"/>
                <a:gd name="connsiteY1" fmla="*/ 2407920 h 4297680"/>
                <a:gd name="connsiteX2" fmla="*/ 3486009 w 3494882"/>
                <a:gd name="connsiteY2" fmla="*/ 4297680 h 4297680"/>
                <a:gd name="connsiteX0" fmla="*/ 0 w 3597800"/>
                <a:gd name="connsiteY0" fmla="*/ 0 h 4117058"/>
                <a:gd name="connsiteX1" fmla="*/ 1399822 w 3597800"/>
                <a:gd name="connsiteY1" fmla="*/ 2227298 h 4117058"/>
                <a:gd name="connsiteX2" fmla="*/ 3587609 w 3597800"/>
                <a:gd name="connsiteY2" fmla="*/ 4117058 h 4117058"/>
                <a:gd name="connsiteX0" fmla="*/ 0 w 3597800"/>
                <a:gd name="connsiteY0" fmla="*/ 0 h 4117058"/>
                <a:gd name="connsiteX1" fmla="*/ 1399822 w 3597800"/>
                <a:gd name="connsiteY1" fmla="*/ 2227298 h 4117058"/>
                <a:gd name="connsiteX2" fmla="*/ 3587609 w 3597800"/>
                <a:gd name="connsiteY2" fmla="*/ 4117058 h 4117058"/>
                <a:gd name="connsiteX0" fmla="*/ 0 w 2779622"/>
                <a:gd name="connsiteY0" fmla="*/ 0 h 3383280"/>
                <a:gd name="connsiteX1" fmla="*/ 1399822 w 2779622"/>
                <a:gd name="connsiteY1" fmla="*/ 2227298 h 3383280"/>
                <a:gd name="connsiteX2" fmla="*/ 2763520 w 2779622"/>
                <a:gd name="connsiteY2" fmla="*/ 3383280 h 3383280"/>
                <a:gd name="connsiteX0" fmla="*/ 0 w 2763520"/>
                <a:gd name="connsiteY0" fmla="*/ 0 h 3383280"/>
                <a:gd name="connsiteX1" fmla="*/ 1399822 w 2763520"/>
                <a:gd name="connsiteY1" fmla="*/ 2227298 h 3383280"/>
                <a:gd name="connsiteX2" fmla="*/ 2763520 w 2763520"/>
                <a:gd name="connsiteY2" fmla="*/ 3383280 h 3383280"/>
                <a:gd name="connsiteX0" fmla="*/ 0 w 2740942"/>
                <a:gd name="connsiteY0" fmla="*/ 0 h 3281680"/>
                <a:gd name="connsiteX1" fmla="*/ 1399822 w 2740942"/>
                <a:gd name="connsiteY1" fmla="*/ 2227298 h 3281680"/>
                <a:gd name="connsiteX2" fmla="*/ 2740942 w 2740942"/>
                <a:gd name="connsiteY2" fmla="*/ 3281680 h 3281680"/>
                <a:gd name="connsiteX0" fmla="*/ 0 w 2740942"/>
                <a:gd name="connsiteY0" fmla="*/ 0 h 3281680"/>
                <a:gd name="connsiteX1" fmla="*/ 1399822 w 2740942"/>
                <a:gd name="connsiteY1" fmla="*/ 2227298 h 3281680"/>
                <a:gd name="connsiteX2" fmla="*/ 2740942 w 2740942"/>
                <a:gd name="connsiteY2" fmla="*/ 3281680 h 3281680"/>
                <a:gd name="connsiteX0" fmla="*/ 0 w 2740942"/>
                <a:gd name="connsiteY0" fmla="*/ 0 h 3281680"/>
                <a:gd name="connsiteX1" fmla="*/ 1196622 w 2740942"/>
                <a:gd name="connsiteY1" fmla="*/ 2114409 h 3281680"/>
                <a:gd name="connsiteX2" fmla="*/ 2740942 w 2740942"/>
                <a:gd name="connsiteY2" fmla="*/ 3281680 h 3281680"/>
                <a:gd name="connsiteX0" fmla="*/ 0 w 2740942"/>
                <a:gd name="connsiteY0" fmla="*/ 0 h 3281680"/>
                <a:gd name="connsiteX1" fmla="*/ 1196622 w 2740942"/>
                <a:gd name="connsiteY1" fmla="*/ 2114409 h 3281680"/>
                <a:gd name="connsiteX2" fmla="*/ 2740942 w 2740942"/>
                <a:gd name="connsiteY2" fmla="*/ 3281680 h 3281680"/>
                <a:gd name="connsiteX0" fmla="*/ 0 w 2740942"/>
                <a:gd name="connsiteY0" fmla="*/ 0 h 3281680"/>
                <a:gd name="connsiteX1" fmla="*/ 1196622 w 2740942"/>
                <a:gd name="connsiteY1" fmla="*/ 2114409 h 3281680"/>
                <a:gd name="connsiteX2" fmla="*/ 2740942 w 2740942"/>
                <a:gd name="connsiteY2" fmla="*/ 3281680 h 3281680"/>
                <a:gd name="connsiteX0" fmla="*/ 0 w 2740942"/>
                <a:gd name="connsiteY0" fmla="*/ 0 h 3695251"/>
                <a:gd name="connsiteX1" fmla="*/ 1478845 w 2740942"/>
                <a:gd name="connsiteY1" fmla="*/ 3344897 h 3695251"/>
                <a:gd name="connsiteX2" fmla="*/ 2740942 w 2740942"/>
                <a:gd name="connsiteY2" fmla="*/ 3281680 h 3695251"/>
                <a:gd name="connsiteX0" fmla="*/ 0 w 2740942"/>
                <a:gd name="connsiteY0" fmla="*/ 0 h 3347053"/>
                <a:gd name="connsiteX1" fmla="*/ 1478845 w 2740942"/>
                <a:gd name="connsiteY1" fmla="*/ 3344897 h 3347053"/>
                <a:gd name="connsiteX2" fmla="*/ 2740942 w 2740942"/>
                <a:gd name="connsiteY2" fmla="*/ 3281680 h 3347053"/>
                <a:gd name="connsiteX0" fmla="*/ 0 w 3215075"/>
                <a:gd name="connsiteY0" fmla="*/ 285533 h 373445"/>
                <a:gd name="connsiteX1" fmla="*/ 1952978 w 3215075"/>
                <a:gd name="connsiteY1" fmla="*/ 85719 h 373445"/>
                <a:gd name="connsiteX2" fmla="*/ 3215075 w 3215075"/>
                <a:gd name="connsiteY2" fmla="*/ 22502 h 373445"/>
                <a:gd name="connsiteX0" fmla="*/ 0 w 3215075"/>
                <a:gd name="connsiteY0" fmla="*/ 285533 h 285533"/>
                <a:gd name="connsiteX1" fmla="*/ 1952978 w 3215075"/>
                <a:gd name="connsiteY1" fmla="*/ 85719 h 285533"/>
                <a:gd name="connsiteX2" fmla="*/ 3215075 w 3215075"/>
                <a:gd name="connsiteY2" fmla="*/ 22502 h 285533"/>
                <a:gd name="connsiteX0" fmla="*/ 0 w 3188660"/>
                <a:gd name="connsiteY0" fmla="*/ 285533 h 285533"/>
                <a:gd name="connsiteX1" fmla="*/ 1926563 w 3188660"/>
                <a:gd name="connsiteY1" fmla="*/ 85719 h 285533"/>
                <a:gd name="connsiteX2" fmla="*/ 3188660 w 3188660"/>
                <a:gd name="connsiteY2" fmla="*/ 22502 h 285533"/>
                <a:gd name="connsiteX0" fmla="*/ 0 w 3188660"/>
                <a:gd name="connsiteY0" fmla="*/ 285533 h 285533"/>
                <a:gd name="connsiteX1" fmla="*/ 1926563 w 3188660"/>
                <a:gd name="connsiteY1" fmla="*/ 85719 h 285533"/>
                <a:gd name="connsiteX2" fmla="*/ 3188660 w 3188660"/>
                <a:gd name="connsiteY2" fmla="*/ 22502 h 285533"/>
                <a:gd name="connsiteX0" fmla="*/ 0 w 3188660"/>
                <a:gd name="connsiteY0" fmla="*/ 281319 h 281319"/>
                <a:gd name="connsiteX1" fmla="*/ 1926563 w 3188660"/>
                <a:gd name="connsiteY1" fmla="*/ 81505 h 281319"/>
                <a:gd name="connsiteX2" fmla="*/ 3188660 w 3188660"/>
                <a:gd name="connsiteY2" fmla="*/ 18288 h 281319"/>
                <a:gd name="connsiteX0" fmla="*/ 0 w 3221679"/>
                <a:gd name="connsiteY0" fmla="*/ 222909 h 222909"/>
                <a:gd name="connsiteX1" fmla="*/ 1926563 w 3221679"/>
                <a:gd name="connsiteY1" fmla="*/ 23095 h 222909"/>
                <a:gd name="connsiteX2" fmla="*/ 3221679 w 3221679"/>
                <a:gd name="connsiteY2" fmla="*/ 60731 h 222909"/>
                <a:gd name="connsiteX0" fmla="*/ 0 w 3221679"/>
                <a:gd name="connsiteY0" fmla="*/ 222909 h 222909"/>
                <a:gd name="connsiteX1" fmla="*/ 1926563 w 3221679"/>
                <a:gd name="connsiteY1" fmla="*/ 23095 h 222909"/>
                <a:gd name="connsiteX2" fmla="*/ 3221679 w 3221679"/>
                <a:gd name="connsiteY2" fmla="*/ 60731 h 222909"/>
                <a:gd name="connsiteX0" fmla="*/ 0 w 3221679"/>
                <a:gd name="connsiteY0" fmla="*/ 236140 h 236140"/>
                <a:gd name="connsiteX1" fmla="*/ 1926563 w 3221679"/>
                <a:gd name="connsiteY1" fmla="*/ 36326 h 236140"/>
                <a:gd name="connsiteX2" fmla="*/ 3221679 w 3221679"/>
                <a:gd name="connsiteY2" fmla="*/ 73962 h 236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21679" h="236140">
                  <a:moveTo>
                    <a:pt x="0" y="236140"/>
                  </a:moveTo>
                  <a:cubicBezTo>
                    <a:pt x="288310" y="-118646"/>
                    <a:pt x="1462259" y="29739"/>
                    <a:pt x="1926563" y="36326"/>
                  </a:cubicBezTo>
                  <a:cubicBezTo>
                    <a:pt x="2390867" y="42913"/>
                    <a:pt x="2963207" y="72385"/>
                    <a:pt x="3221679" y="73962"/>
                  </a:cubicBezTo>
                </a:path>
              </a:pathLst>
            </a:custGeom>
            <a:noFill/>
            <a:ln w="47625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04BB11C1-FE36-3642-ACDB-1B99E76542FF}"/>
                </a:ext>
              </a:extLst>
            </p:cNvPr>
            <p:cNvGrpSpPr/>
            <p:nvPr/>
          </p:nvGrpSpPr>
          <p:grpSpPr>
            <a:xfrm>
              <a:off x="7013290" y="4802828"/>
              <a:ext cx="3877339" cy="1788257"/>
              <a:chOff x="7013290" y="4802828"/>
              <a:chExt cx="3877339" cy="1788257"/>
            </a:xfrm>
          </p:grpSpPr>
          <p:sp>
            <p:nvSpPr>
              <p:cNvPr id="144" name="Rounded Rectangle 143">
                <a:extLst>
                  <a:ext uri="{FF2B5EF4-FFF2-40B4-BE49-F238E27FC236}">
                    <a16:creationId xmlns:a16="http://schemas.microsoft.com/office/drawing/2014/main" id="{12ED11FF-2AAF-3E4A-BC34-C95C0249AB73}"/>
                  </a:ext>
                </a:extLst>
              </p:cNvPr>
              <p:cNvSpPr/>
              <p:nvPr/>
            </p:nvSpPr>
            <p:spPr>
              <a:xfrm>
                <a:off x="7013290" y="4802828"/>
                <a:ext cx="3877339" cy="1788257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635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</a:rPr>
                  <a:t>Train final predictor</a:t>
                </a:r>
              </a:p>
            </p:txBody>
          </p: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72FC70BA-2C44-F64A-88BB-5CEC937DA6A6}"/>
                  </a:ext>
                </a:extLst>
              </p:cNvPr>
              <p:cNvCxnSpPr/>
              <p:nvPr/>
            </p:nvCxnSpPr>
            <p:spPr>
              <a:xfrm>
                <a:off x="7367760" y="5108357"/>
                <a:ext cx="0" cy="124799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9A1E6642-9764-2541-9750-D83FD8A724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44124" y="6237027"/>
                <a:ext cx="3342515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p14="http://schemas.microsoft.com/office/powerpoint/2010/main">
            <mc:Choice Requires="p14">
              <p:contentPart p14:bwMode="auto" r:id="rId16">
                <p14:nvContentPartPr>
                  <p14:cNvPr id="160" name="Ink 159">
                    <a:extLst>
                      <a:ext uri="{FF2B5EF4-FFF2-40B4-BE49-F238E27FC236}">
                        <a16:creationId xmlns:a16="http://schemas.microsoft.com/office/drawing/2014/main" id="{9E61A473-8AF3-A141-A48D-02AAB7F6C9FB}"/>
                      </a:ext>
                    </a:extLst>
                  </p14:cNvPr>
                  <p14:cNvContentPartPr/>
                  <p14:nvPr/>
                </p14:nvContentPartPr>
                <p14:xfrm>
                  <a:off x="7430099" y="5151405"/>
                  <a:ext cx="3051000" cy="1063440"/>
                </p14:xfrm>
              </p:contentPart>
            </mc:Choice>
            <mc:Fallback xmlns="">
              <p:pic>
                <p:nvPicPr>
                  <p:cNvPr id="160" name="Ink 159">
                    <a:extLst>
                      <a:ext uri="{FF2B5EF4-FFF2-40B4-BE49-F238E27FC236}">
                        <a16:creationId xmlns:a16="http://schemas.microsoft.com/office/drawing/2014/main" id="{9E61A473-8AF3-A141-A48D-02AAB7F6C9FB}"/>
                      </a:ext>
                    </a:extLst>
                  </p:cNvPr>
                  <p:cNvPicPr/>
                  <p:nvPr/>
                </p:nvPicPr>
                <p:blipFill>
                  <a:blip r:embed="rId17"/>
                  <a:stretch>
                    <a:fillRect/>
                  </a:stretch>
                </p:blipFill>
                <p:spPr>
                  <a:xfrm>
                    <a:off x="7425779" y="5147085"/>
                    <a:ext cx="3059640" cy="1072080"/>
                  </a:xfrm>
                  <a:prstGeom prst="rect">
                    <a:avLst/>
                  </a:prstGeom>
                </p:spPr>
              </p:pic>
            </mc:Fallback>
          </mc:AlternateContent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FFE785E3-3755-B946-A03D-AC7405ACF23B}"/>
                  </a:ext>
                </a:extLst>
              </p:cNvPr>
              <p:cNvSpPr txBox="1"/>
              <p:nvPr/>
            </p:nvSpPr>
            <p:spPr>
              <a:xfrm>
                <a:off x="8748606" y="6206562"/>
                <a:ext cx="9270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Training</a:t>
                </a:r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914AF7AA-B4A3-3147-A65D-D8FEF5AA5AD2}"/>
                  </a:ext>
                </a:extLst>
              </p:cNvPr>
              <p:cNvSpPr txBox="1"/>
              <p:nvPr/>
            </p:nvSpPr>
            <p:spPr>
              <a:xfrm rot="16200000">
                <a:off x="6875353" y="5458134"/>
                <a:ext cx="6554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Error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063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8AF44-7218-D143-B0E3-841645072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validation schemes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ED725-0AA3-4F45-93CB-04219A209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2896"/>
            <a:ext cx="10515600" cy="4296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K-fold cross validation</a:t>
            </a:r>
            <a:r>
              <a:rPr lang="en-US" dirty="0"/>
              <a:t> lessens effect of randomness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5 models</a:t>
            </a:r>
            <a:r>
              <a:rPr lang="en-US" dirty="0"/>
              <a:t>, same hyperparameter/s</a:t>
            </a:r>
          </a:p>
          <a:p>
            <a:endParaRPr lang="en-US" b="1" dirty="0"/>
          </a:p>
          <a:p>
            <a:r>
              <a:rPr lang="en-US" dirty="0"/>
              <a:t>Train on 4/5 of the folds, validate on the 5</a:t>
            </a:r>
            <a:r>
              <a:rPr lang="en-US" baseline="30000" dirty="0"/>
              <a:t>th</a:t>
            </a:r>
            <a:endParaRPr lang="en-US" dirty="0"/>
          </a:p>
          <a:p>
            <a:endParaRPr lang="en-US" dirty="0"/>
          </a:p>
          <a:p>
            <a:r>
              <a:rPr lang="en-US" dirty="0"/>
              <a:t>Average validation score for </a:t>
            </a:r>
            <a:r>
              <a:rPr lang="en-US" b="1" dirty="0"/>
              <a:t>better estimate of true performance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1E85C2A-8671-5344-9488-929BCB3B3794}"/>
              </a:ext>
            </a:extLst>
          </p:cNvPr>
          <p:cNvGrpSpPr/>
          <p:nvPr/>
        </p:nvGrpSpPr>
        <p:grpSpPr>
          <a:xfrm>
            <a:off x="1111526" y="5744778"/>
            <a:ext cx="9511748" cy="882390"/>
            <a:chOff x="1340126" y="5370205"/>
            <a:chExt cx="9511748" cy="882390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4B5F980-9143-6B41-8BAF-62FA64F68096}"/>
                </a:ext>
              </a:extLst>
            </p:cNvPr>
            <p:cNvSpPr/>
            <p:nvPr/>
          </p:nvSpPr>
          <p:spPr>
            <a:xfrm>
              <a:off x="1340126" y="5370206"/>
              <a:ext cx="7265031" cy="809573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967E685-CD92-814B-9DD2-DE557301118B}"/>
                </a:ext>
              </a:extLst>
            </p:cNvPr>
            <p:cNvSpPr/>
            <p:nvPr/>
          </p:nvSpPr>
          <p:spPr>
            <a:xfrm>
              <a:off x="8605157" y="5370205"/>
              <a:ext cx="2246717" cy="809573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EFA86E6-C0F8-8440-B9AE-57C7ACF39D4A}"/>
                </a:ext>
              </a:extLst>
            </p:cNvPr>
            <p:cNvSpPr txBox="1"/>
            <p:nvPr/>
          </p:nvSpPr>
          <p:spPr>
            <a:xfrm>
              <a:off x="3591197" y="5729375"/>
              <a:ext cx="30108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DEVELOPMENT SET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7CDB7E3-6903-104A-B016-CE925351A7C5}"/>
                </a:ext>
              </a:extLst>
            </p:cNvPr>
            <p:cNvSpPr txBox="1"/>
            <p:nvPr/>
          </p:nvSpPr>
          <p:spPr>
            <a:xfrm>
              <a:off x="8996359" y="5729375"/>
              <a:ext cx="1464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TEST SET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C77F4A4-E601-F847-AB91-8E6B4537662C}"/>
              </a:ext>
            </a:extLst>
          </p:cNvPr>
          <p:cNvGrpSpPr/>
          <p:nvPr/>
        </p:nvGrpSpPr>
        <p:grpSpPr>
          <a:xfrm>
            <a:off x="1111526" y="5700140"/>
            <a:ext cx="7311344" cy="539672"/>
            <a:chOff x="1340127" y="5325565"/>
            <a:chExt cx="7311344" cy="539672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A54AC14-9A8D-7B43-831E-8367A29AB399}"/>
                </a:ext>
              </a:extLst>
            </p:cNvPr>
            <p:cNvSpPr/>
            <p:nvPr/>
          </p:nvSpPr>
          <p:spPr>
            <a:xfrm>
              <a:off x="6694714" y="5370204"/>
              <a:ext cx="1910443" cy="43394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6D2ED7A7-2F66-E344-9B41-4C37F19BB92A}"/>
                </a:ext>
              </a:extLst>
            </p:cNvPr>
            <p:cNvGrpSpPr/>
            <p:nvPr/>
          </p:nvGrpSpPr>
          <p:grpSpPr>
            <a:xfrm>
              <a:off x="1340127" y="5325565"/>
              <a:ext cx="7311344" cy="539672"/>
              <a:chOff x="1340127" y="5325565"/>
              <a:chExt cx="7311344" cy="539672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9F7B5AB-D94A-1244-B0C6-C46F6B489E1E}"/>
                  </a:ext>
                </a:extLst>
              </p:cNvPr>
              <p:cNvSpPr/>
              <p:nvPr/>
            </p:nvSpPr>
            <p:spPr>
              <a:xfrm>
                <a:off x="1340127" y="5370204"/>
                <a:ext cx="5354588" cy="43394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D61E873-58C6-2A4D-9EF0-40017D002E40}"/>
                  </a:ext>
                </a:extLst>
              </p:cNvPr>
              <p:cNvSpPr txBox="1"/>
              <p:nvPr/>
            </p:nvSpPr>
            <p:spPr>
              <a:xfrm>
                <a:off x="2902372" y="5325565"/>
                <a:ext cx="223009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TRAINING SET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EECB069-C292-3749-BFD7-6E0885D9C581}"/>
                  </a:ext>
                </a:extLst>
              </p:cNvPr>
              <p:cNvSpPr txBox="1"/>
              <p:nvPr/>
            </p:nvSpPr>
            <p:spPr>
              <a:xfrm>
                <a:off x="6700809" y="5342017"/>
                <a:ext cx="195066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VALIDATION</a:t>
                </a: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EDD6B85-3D30-8945-81B9-76A418540674}"/>
              </a:ext>
            </a:extLst>
          </p:cNvPr>
          <p:cNvGrpSpPr/>
          <p:nvPr/>
        </p:nvGrpSpPr>
        <p:grpSpPr>
          <a:xfrm>
            <a:off x="1111526" y="5729735"/>
            <a:ext cx="7265029" cy="452526"/>
            <a:chOff x="1111526" y="4771977"/>
            <a:chExt cx="7265029" cy="43394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5C85930-9927-7840-9D0D-75B79105A587}"/>
                </a:ext>
              </a:extLst>
            </p:cNvPr>
            <p:cNvSpPr/>
            <p:nvPr/>
          </p:nvSpPr>
          <p:spPr>
            <a:xfrm>
              <a:off x="5380380" y="4779676"/>
              <a:ext cx="1561544" cy="4228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Fold 4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3CE290E-9199-2644-85E6-30F92031D389}"/>
                </a:ext>
              </a:extLst>
            </p:cNvPr>
            <p:cNvSpPr/>
            <p:nvPr/>
          </p:nvSpPr>
          <p:spPr>
            <a:xfrm>
              <a:off x="2514517" y="4771977"/>
              <a:ext cx="1386387" cy="4339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Fold 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9CD672E0-BEC9-AF40-9841-E4E8BBE4A7AE}"/>
                </a:ext>
              </a:extLst>
            </p:cNvPr>
            <p:cNvSpPr/>
            <p:nvPr/>
          </p:nvSpPr>
          <p:spPr>
            <a:xfrm>
              <a:off x="1111526" y="4771978"/>
              <a:ext cx="1396482" cy="43394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Fold 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470020B-957A-0B48-ADB9-E6381D677D1A}"/>
                </a:ext>
              </a:extLst>
            </p:cNvPr>
            <p:cNvSpPr/>
            <p:nvPr/>
          </p:nvSpPr>
          <p:spPr>
            <a:xfrm>
              <a:off x="3900906" y="4779675"/>
              <a:ext cx="1486614" cy="41612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Fold 3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A461B17-9EC1-B444-84E3-FBAF41976FC5}"/>
                </a:ext>
              </a:extLst>
            </p:cNvPr>
            <p:cNvSpPr/>
            <p:nvPr/>
          </p:nvSpPr>
          <p:spPr>
            <a:xfrm>
              <a:off x="6946359" y="4787608"/>
              <a:ext cx="1430196" cy="41831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Fold 5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97D5FD0-0950-0040-BB26-65636C1BF80C}"/>
              </a:ext>
            </a:extLst>
          </p:cNvPr>
          <p:cNvSpPr/>
          <p:nvPr/>
        </p:nvSpPr>
        <p:spPr>
          <a:xfrm>
            <a:off x="-24828" y="6627168"/>
            <a:ext cx="276870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hlinkClick r:id="rId2"/>
              </a:rPr>
              <a:t>https://machinelearningmastery.com/k-fold-cross-validation/</a:t>
            </a:r>
            <a:endParaRPr lang="en-US" sz="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F9946-96A8-AC48-BA22-471FB4D63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24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5407B-2C72-8345-93FB-FA7FEC94C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C5D05-5680-A344-80F8-AE53B28F2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2896"/>
            <a:ext cx="10515600" cy="5785104"/>
          </a:xfrm>
        </p:spPr>
        <p:txBody>
          <a:bodyPr/>
          <a:lstStyle/>
          <a:p>
            <a:r>
              <a:rPr lang="en-US" dirty="0"/>
              <a:t>Part 1a: Supervised Machine Learning (SML)</a:t>
            </a:r>
          </a:p>
          <a:p>
            <a:pPr lvl="1"/>
            <a:r>
              <a:rPr lang="en-US" dirty="0"/>
              <a:t>Architecture and general terminology</a:t>
            </a:r>
          </a:p>
          <a:p>
            <a:pPr lvl="1"/>
            <a:r>
              <a:rPr lang="en-US" dirty="0"/>
              <a:t>Prediction Evaluation</a:t>
            </a:r>
          </a:p>
          <a:p>
            <a:pPr lvl="1"/>
            <a:r>
              <a:rPr lang="en-US" dirty="0"/>
              <a:t>Datasets and overfitting</a:t>
            </a:r>
          </a:p>
          <a:p>
            <a:pPr lvl="1"/>
            <a:r>
              <a:rPr lang="en-US" dirty="0"/>
              <a:t>Neural networks (NN) – a type of SML</a:t>
            </a:r>
          </a:p>
          <a:p>
            <a:pPr lvl="1"/>
            <a:r>
              <a:rPr lang="en-US" dirty="0"/>
              <a:t>Loss surface </a:t>
            </a:r>
          </a:p>
          <a:p>
            <a:pPr lvl="1"/>
            <a:r>
              <a:rPr lang="en-US" dirty="0"/>
              <a:t>Enter </a:t>
            </a:r>
            <a:r>
              <a:rPr lang="en-US" dirty="0" err="1"/>
              <a:t>tensorflow</a:t>
            </a:r>
            <a:r>
              <a:rPr lang="en-US" dirty="0"/>
              <a:t> (</a:t>
            </a:r>
            <a:r>
              <a:rPr lang="en-US" dirty="0" err="1"/>
              <a:t>Jupyter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/>
              <a:t>Part 1b: Hyperparameters</a:t>
            </a:r>
          </a:p>
          <a:p>
            <a:pPr lvl="1"/>
            <a:r>
              <a:rPr lang="en-US" dirty="0"/>
              <a:t>Activation</a:t>
            </a:r>
          </a:p>
          <a:p>
            <a:pPr lvl="1"/>
            <a:r>
              <a:rPr lang="en-US" dirty="0"/>
              <a:t>Preprocessing hyperparameters</a:t>
            </a:r>
          </a:p>
          <a:p>
            <a:pPr lvl="1"/>
            <a:r>
              <a:rPr lang="en-US" dirty="0"/>
              <a:t>Learning hyperparameters</a:t>
            </a:r>
          </a:p>
          <a:p>
            <a:pPr lvl="1"/>
            <a:r>
              <a:rPr lang="en-US" dirty="0"/>
              <a:t>Regularization</a:t>
            </a:r>
          </a:p>
          <a:p>
            <a:pPr lvl="1"/>
            <a:r>
              <a:rPr lang="en-US" dirty="0"/>
              <a:t>Optimization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F679F8-B424-0942-994B-C105199CA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966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8AF44-7218-D143-B0E3-841645072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Optimization schemes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ED725-0AA3-4F45-93CB-04219A209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2896"/>
            <a:ext cx="10515600" cy="1047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Grid search</a:t>
            </a:r>
            <a:r>
              <a:rPr lang="en-US" dirty="0"/>
              <a:t> is a robust method of exploring hyperparameters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582B3E-EE35-C643-B502-49B0B26E1B19}"/>
              </a:ext>
            </a:extLst>
          </p:cNvPr>
          <p:cNvSpPr/>
          <p:nvPr/>
        </p:nvSpPr>
        <p:spPr>
          <a:xfrm>
            <a:off x="0" y="6627168"/>
            <a:ext cx="2866490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hlinkClick r:id="rId2"/>
              </a:rPr>
              <a:t>https://scikit-learn.org/stable/modules/grid_search.html</a:t>
            </a:r>
            <a:endParaRPr lang="en-US" sz="9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EE942E-9B6C-3847-8E9B-75267F929C8E}"/>
              </a:ext>
            </a:extLst>
          </p:cNvPr>
          <p:cNvGrpSpPr/>
          <p:nvPr/>
        </p:nvGrpSpPr>
        <p:grpSpPr>
          <a:xfrm>
            <a:off x="591206" y="2011684"/>
            <a:ext cx="8948346" cy="3078476"/>
            <a:chOff x="591206" y="2011684"/>
            <a:chExt cx="8948346" cy="3078476"/>
          </a:xfrm>
          <a:gradFill>
            <a:gsLst>
              <a:gs pos="0">
                <a:srgbClr val="FF0000"/>
              </a:gs>
              <a:gs pos="100000">
                <a:schemeClr val="accent6"/>
              </a:gs>
            </a:gsLst>
            <a:lin ang="5400000" scaled="0"/>
          </a:gradFill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3A41060-FC2F-B640-922C-D122CB3AED92}"/>
                </a:ext>
              </a:extLst>
            </p:cNvPr>
            <p:cNvSpPr/>
            <p:nvPr/>
          </p:nvSpPr>
          <p:spPr>
            <a:xfrm>
              <a:off x="2576245" y="2213664"/>
              <a:ext cx="334595" cy="28764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F502E56-92EC-944C-9CDB-099E9CC906F3}"/>
                </a:ext>
              </a:extLst>
            </p:cNvPr>
            <p:cNvSpPr/>
            <p:nvPr/>
          </p:nvSpPr>
          <p:spPr>
            <a:xfrm>
              <a:off x="1493520" y="2697480"/>
              <a:ext cx="335280" cy="2392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5445F5D-1DC0-C74E-9BF2-9D0ECD431D4D}"/>
                </a:ext>
              </a:extLst>
            </p:cNvPr>
            <p:cNvSpPr/>
            <p:nvPr/>
          </p:nvSpPr>
          <p:spPr>
            <a:xfrm>
              <a:off x="3719245" y="2926080"/>
              <a:ext cx="333912" cy="21640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3D9A9D3-123A-314C-95C8-B455FA8D38CD}"/>
                </a:ext>
              </a:extLst>
            </p:cNvPr>
            <p:cNvSpPr/>
            <p:nvPr/>
          </p:nvSpPr>
          <p:spPr>
            <a:xfrm>
              <a:off x="4816525" y="3798336"/>
              <a:ext cx="333911" cy="12918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9DCA821-1E20-E545-8753-1779DB49F419}"/>
                </a:ext>
              </a:extLst>
            </p:cNvPr>
            <p:cNvSpPr/>
            <p:nvPr/>
          </p:nvSpPr>
          <p:spPr>
            <a:xfrm>
              <a:off x="5868085" y="4513558"/>
              <a:ext cx="333911" cy="5766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2B68F66-2667-EC4A-A9D5-14C5439713A6}"/>
                </a:ext>
              </a:extLst>
            </p:cNvPr>
            <p:cNvSpPr/>
            <p:nvPr/>
          </p:nvSpPr>
          <p:spPr>
            <a:xfrm>
              <a:off x="6965365" y="2011684"/>
              <a:ext cx="333908" cy="30784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8BF3B63-E865-9F46-947A-8954EB1F35EA}"/>
                </a:ext>
              </a:extLst>
            </p:cNvPr>
            <p:cNvSpPr/>
            <p:nvPr/>
          </p:nvSpPr>
          <p:spPr>
            <a:xfrm>
              <a:off x="8109050" y="2213664"/>
              <a:ext cx="333908" cy="28764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00DD229-63A4-5644-8F41-E0D60C4DD407}"/>
                </a:ext>
              </a:extLst>
            </p:cNvPr>
            <p:cNvSpPr/>
            <p:nvPr/>
          </p:nvSpPr>
          <p:spPr>
            <a:xfrm>
              <a:off x="9207014" y="2011684"/>
              <a:ext cx="332538" cy="30784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73A429C-9F82-F54B-8C9A-8A3A45F87559}"/>
                </a:ext>
              </a:extLst>
            </p:cNvPr>
            <p:cNvSpPr txBox="1"/>
            <p:nvPr/>
          </p:nvSpPr>
          <p:spPr>
            <a:xfrm rot="16200000">
              <a:off x="-40410" y="3613670"/>
              <a:ext cx="1632563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validation error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8C7CAD-C8EF-B541-A684-8E3EF37AA003}"/>
              </a:ext>
            </a:extLst>
          </p:cNvPr>
          <p:cNvGrpSpPr/>
          <p:nvPr/>
        </p:nvGrpSpPr>
        <p:grpSpPr>
          <a:xfrm>
            <a:off x="1188720" y="4876800"/>
            <a:ext cx="8717280" cy="797196"/>
            <a:chOff x="975360" y="4876800"/>
            <a:chExt cx="8717280" cy="797196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132E4A7-8806-9F4F-9406-EB9F99160B85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" y="5090160"/>
              <a:ext cx="871728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AC89C0E-1AD6-134C-B5EE-434832FB8142}"/>
                </a:ext>
              </a:extLst>
            </p:cNvPr>
            <p:cNvSpPr txBox="1"/>
            <p:nvPr/>
          </p:nvSpPr>
          <p:spPr>
            <a:xfrm>
              <a:off x="4014882" y="5304664"/>
              <a:ext cx="226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hyperparameter value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14362A-67C7-A944-901D-D13D43D91151}"/>
                </a:ext>
              </a:extLst>
            </p:cNvPr>
            <p:cNvCxnSpPr/>
            <p:nvPr/>
          </p:nvCxnSpPr>
          <p:spPr>
            <a:xfrm flipV="1">
              <a:off x="1433245" y="4907280"/>
              <a:ext cx="0" cy="3505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DC135E2-B86C-7840-B9A6-2CBC0E064DAF}"/>
                </a:ext>
              </a:extLst>
            </p:cNvPr>
            <p:cNvCxnSpPr/>
            <p:nvPr/>
          </p:nvCxnSpPr>
          <p:spPr>
            <a:xfrm flipV="1">
              <a:off x="2530525" y="4892040"/>
              <a:ext cx="0" cy="3505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4548B25-DF85-F64C-B07D-ED2A853A3821}"/>
                </a:ext>
              </a:extLst>
            </p:cNvPr>
            <p:cNvCxnSpPr/>
            <p:nvPr/>
          </p:nvCxnSpPr>
          <p:spPr>
            <a:xfrm flipV="1">
              <a:off x="3673525" y="4907280"/>
              <a:ext cx="0" cy="3505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8E379F0-34E3-AD46-ADBC-AE464E029D5B}"/>
                </a:ext>
              </a:extLst>
            </p:cNvPr>
            <p:cNvCxnSpPr/>
            <p:nvPr/>
          </p:nvCxnSpPr>
          <p:spPr>
            <a:xfrm flipV="1">
              <a:off x="4770805" y="4892040"/>
              <a:ext cx="0" cy="3505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D2AB27E-E17E-A742-9FE1-D3AC964BF7DC}"/>
                </a:ext>
              </a:extLst>
            </p:cNvPr>
            <p:cNvCxnSpPr/>
            <p:nvPr/>
          </p:nvCxnSpPr>
          <p:spPr>
            <a:xfrm flipV="1">
              <a:off x="5822365" y="4892040"/>
              <a:ext cx="0" cy="3505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6809A30-218B-B14E-A362-C2F6968F1FF1}"/>
                </a:ext>
              </a:extLst>
            </p:cNvPr>
            <p:cNvCxnSpPr/>
            <p:nvPr/>
          </p:nvCxnSpPr>
          <p:spPr>
            <a:xfrm flipV="1">
              <a:off x="6919645" y="4876800"/>
              <a:ext cx="0" cy="3505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67C17B3-5090-6B4C-9EE0-1DD23B442F8E}"/>
                </a:ext>
              </a:extLst>
            </p:cNvPr>
            <p:cNvCxnSpPr/>
            <p:nvPr/>
          </p:nvCxnSpPr>
          <p:spPr>
            <a:xfrm flipV="1">
              <a:off x="8062645" y="4892040"/>
              <a:ext cx="0" cy="3505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F94A466-9835-9645-AB80-1287034897AA}"/>
                </a:ext>
              </a:extLst>
            </p:cNvPr>
            <p:cNvCxnSpPr/>
            <p:nvPr/>
          </p:nvCxnSpPr>
          <p:spPr>
            <a:xfrm flipV="1">
              <a:off x="9159925" y="4876800"/>
              <a:ext cx="0" cy="3505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358B1F7-7071-9440-ACD1-D44DA7CB50DF}"/>
              </a:ext>
            </a:extLst>
          </p:cNvPr>
          <p:cNvGrpSpPr/>
          <p:nvPr/>
        </p:nvGrpSpPr>
        <p:grpSpPr>
          <a:xfrm>
            <a:off x="1646607" y="5381077"/>
            <a:ext cx="7726680" cy="1153197"/>
            <a:chOff x="1646607" y="5381077"/>
            <a:chExt cx="7726680" cy="1153197"/>
          </a:xfrm>
        </p:grpSpPr>
        <p:sp>
          <p:nvSpPr>
            <p:cNvPr id="39" name="Left Brace 38">
              <a:extLst>
                <a:ext uri="{FF2B5EF4-FFF2-40B4-BE49-F238E27FC236}">
                  <a16:creationId xmlns:a16="http://schemas.microsoft.com/office/drawing/2014/main" id="{6C55A5AA-B70C-E149-8D14-E350232ECCCB}"/>
                </a:ext>
              </a:extLst>
            </p:cNvPr>
            <p:cNvSpPr/>
            <p:nvPr/>
          </p:nvSpPr>
          <p:spPr>
            <a:xfrm rot="16200000">
              <a:off x="5105916" y="1921768"/>
              <a:ext cx="808062" cy="7726680"/>
            </a:xfrm>
            <a:prstGeom prst="leftBrace">
              <a:avLst>
                <a:gd name="adj1" fmla="val 66799"/>
                <a:gd name="adj2" fmla="val 49211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87210C6-3C00-8F4F-BAD8-43ADFAD9067E}"/>
                </a:ext>
              </a:extLst>
            </p:cNvPr>
            <p:cNvSpPr txBox="1"/>
            <p:nvPr/>
          </p:nvSpPr>
          <p:spPr>
            <a:xfrm>
              <a:off x="3965542" y="6164942"/>
              <a:ext cx="27906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grid of independent models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D4F05BA-D968-8946-8EF8-A77965F3D589}"/>
              </a:ext>
            </a:extLst>
          </p:cNvPr>
          <p:cNvGrpSpPr/>
          <p:nvPr/>
        </p:nvGrpSpPr>
        <p:grpSpPr>
          <a:xfrm>
            <a:off x="5125438" y="2690332"/>
            <a:ext cx="1839927" cy="2186468"/>
            <a:chOff x="5125438" y="2690332"/>
            <a:chExt cx="1839927" cy="2186468"/>
          </a:xfrm>
        </p:grpSpPr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B0F16D37-0C1B-D24D-AE20-14407C01D9B7}"/>
                </a:ext>
              </a:extLst>
            </p:cNvPr>
            <p:cNvCxnSpPr>
              <a:cxnSpLocks/>
            </p:cNvCxnSpPr>
            <p:nvPr/>
          </p:nvCxnSpPr>
          <p:spPr>
            <a:xfrm>
              <a:off x="6035725" y="3106821"/>
              <a:ext cx="0" cy="1769979"/>
            </a:xfrm>
            <a:prstGeom prst="straightConnector1">
              <a:avLst/>
            </a:prstGeom>
            <a:ln w="444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B7FBDA8-C245-A644-B439-037ACD9D884B}"/>
                </a:ext>
              </a:extLst>
            </p:cNvPr>
            <p:cNvSpPr txBox="1"/>
            <p:nvPr/>
          </p:nvSpPr>
          <p:spPr>
            <a:xfrm>
              <a:off x="5125438" y="2690332"/>
              <a:ext cx="18399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best value of </a:t>
              </a:r>
              <a:r>
                <a:rPr lang="en-US" dirty="0" err="1">
                  <a:solidFill>
                    <a:schemeClr val="accent1"/>
                  </a:solidFill>
                </a:rPr>
                <a:t>hyp</a:t>
              </a:r>
              <a:r>
                <a:rPr lang="en-US" dirty="0">
                  <a:solidFill>
                    <a:schemeClr val="accent1"/>
                  </a:solidFill>
                </a:rPr>
                <a:t>.</a:t>
              </a: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744F6C-26E3-9047-8723-CFED7BB68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76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EA46A0-9A47-4DB9-84CD-E7B7B6DA3E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81" b="974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E62BA8-5DB6-A045-931C-10AA5087D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  <a:latin typeface="+mj-lt"/>
              </a:rPr>
              <a:t>Implementation in </a:t>
            </a:r>
            <a:r>
              <a:rPr lang="en-US" sz="5200" dirty="0" err="1">
                <a:solidFill>
                  <a:srgbClr val="FFFFFF"/>
                </a:solidFill>
                <a:latin typeface="+mj-lt"/>
              </a:rPr>
              <a:t>Jupyter</a:t>
            </a:r>
            <a:endParaRPr lang="en-US" sz="5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17B60-85B4-EA4E-86BB-1872C75C1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8C185D3-C383-9042-918F-B8BAA5D551BB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21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332529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1B8E4E-2898-9942-A80B-AC05F02D8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2) </a:t>
            </a:r>
            <a:r>
              <a:rPr lang="en-US" dirty="0" err="1">
                <a:solidFill>
                  <a:srgbClr val="FFFFFF"/>
                </a:solidFill>
              </a:rPr>
              <a:t>Tensorflow</a:t>
            </a:r>
            <a:r>
              <a:rPr lang="en-US" dirty="0">
                <a:solidFill>
                  <a:srgbClr val="FFFFFF"/>
                </a:solidFill>
              </a:rPr>
              <a:t> and complex models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4FF05-C40E-A740-BB41-F638B4B94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200" u="sng" dirty="0"/>
              <a:t>Purpose</a:t>
            </a:r>
            <a:r>
              <a:rPr lang="en-US" sz="3200" dirty="0"/>
              <a:t>: Treat a neural network task as a </a:t>
            </a:r>
            <a:r>
              <a:rPr lang="en-US" sz="3200" b="1" dirty="0"/>
              <a:t>flow of data</a:t>
            </a:r>
            <a:r>
              <a:rPr lang="en-US" sz="3200" dirty="0"/>
              <a:t> through </a:t>
            </a:r>
            <a:r>
              <a:rPr lang="en-US" sz="3200" b="1" dirty="0"/>
              <a:t>tensor/matrix transformations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8AB78B-8980-6D41-A5B1-2E0BB7581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8C185D3-C383-9042-918F-B8BAA5D551BB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9593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tensor “flow”</a:t>
            </a: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6A6A8DA3-7E1F-7E4A-8D76-FE67355F50D2}"/>
              </a:ext>
            </a:extLst>
          </p:cNvPr>
          <p:cNvSpPr/>
          <p:nvPr/>
        </p:nvSpPr>
        <p:spPr>
          <a:xfrm>
            <a:off x="2966556" y="163676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5">
            <a:extLst>
              <a:ext uri="{FF2B5EF4-FFF2-40B4-BE49-F238E27FC236}">
                <a16:creationId xmlns:a16="http://schemas.microsoft.com/office/drawing/2014/main" id="{FF327E67-965D-8F45-B833-762DBFC5A647}"/>
              </a:ext>
            </a:extLst>
          </p:cNvPr>
          <p:cNvSpPr/>
          <p:nvPr/>
        </p:nvSpPr>
        <p:spPr>
          <a:xfrm>
            <a:off x="2966556" y="236828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6">
            <a:extLst>
              <a:ext uri="{FF2B5EF4-FFF2-40B4-BE49-F238E27FC236}">
                <a16:creationId xmlns:a16="http://schemas.microsoft.com/office/drawing/2014/main" id="{C90B1363-08F0-3D48-9416-E298FB51C73E}"/>
              </a:ext>
            </a:extLst>
          </p:cNvPr>
          <p:cNvSpPr/>
          <p:nvPr/>
        </p:nvSpPr>
        <p:spPr>
          <a:xfrm>
            <a:off x="2966556" y="364844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TextShape 7">
            <a:extLst>
              <a:ext uri="{FF2B5EF4-FFF2-40B4-BE49-F238E27FC236}">
                <a16:creationId xmlns:a16="http://schemas.microsoft.com/office/drawing/2014/main" id="{7B671129-795B-B14B-8B18-73D6D3F1BCDB}"/>
              </a:ext>
            </a:extLst>
          </p:cNvPr>
          <p:cNvSpPr txBox="1"/>
          <p:nvPr/>
        </p:nvSpPr>
        <p:spPr>
          <a:xfrm>
            <a:off x="3057996" y="3099800"/>
            <a:ext cx="7315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...</a:t>
            </a:r>
          </a:p>
        </p:txBody>
      </p:sp>
      <p:sp>
        <p:nvSpPr>
          <p:cNvPr id="15" name="CustomShape 8">
            <a:extLst>
              <a:ext uri="{FF2B5EF4-FFF2-40B4-BE49-F238E27FC236}">
                <a16:creationId xmlns:a16="http://schemas.microsoft.com/office/drawing/2014/main" id="{5C103E30-75B8-4948-BDAF-38C6BED18D31}"/>
              </a:ext>
            </a:extLst>
          </p:cNvPr>
          <p:cNvSpPr/>
          <p:nvPr/>
        </p:nvSpPr>
        <p:spPr>
          <a:xfrm>
            <a:off x="8452956" y="2490834"/>
            <a:ext cx="548640" cy="548640"/>
          </a:xfrm>
          <a:prstGeom prst="ellipse">
            <a:avLst/>
          </a:prstGeom>
          <a:solidFill>
            <a:srgbClr val="579835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cxnSp>
        <p:nvCxnSpPr>
          <p:cNvPr id="18" name="Line 12">
            <a:extLst>
              <a:ext uri="{FF2B5EF4-FFF2-40B4-BE49-F238E27FC236}">
                <a16:creationId xmlns:a16="http://schemas.microsoft.com/office/drawing/2014/main" id="{EC34FB5B-DA52-324B-AA69-305915073A5A}"/>
              </a:ext>
            </a:extLst>
          </p:cNvPr>
          <p:cNvCxnSpPr>
            <a:stCxn id="11" idx="6"/>
          </p:cNvCxnSpPr>
          <p:nvPr/>
        </p:nvCxnSpPr>
        <p:spPr>
          <a:xfrm>
            <a:off x="3515196" y="1911080"/>
            <a:ext cx="914760" cy="91476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0" name="Line 13">
            <a:extLst>
              <a:ext uri="{FF2B5EF4-FFF2-40B4-BE49-F238E27FC236}">
                <a16:creationId xmlns:a16="http://schemas.microsoft.com/office/drawing/2014/main" id="{0856CDFB-C232-6B4C-AFAC-C2E19BB6C187}"/>
              </a:ext>
            </a:extLst>
          </p:cNvPr>
          <p:cNvCxnSpPr>
            <a:stCxn id="12" idx="6"/>
          </p:cNvCxnSpPr>
          <p:nvPr/>
        </p:nvCxnSpPr>
        <p:spPr>
          <a:xfrm>
            <a:off x="3515196" y="2642600"/>
            <a:ext cx="914760" cy="1832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" name="Line 14">
            <a:extLst>
              <a:ext uri="{FF2B5EF4-FFF2-40B4-BE49-F238E27FC236}">
                <a16:creationId xmlns:a16="http://schemas.microsoft.com/office/drawing/2014/main" id="{99D5F406-7F2A-5849-8A8B-001F2BAF39E1}"/>
              </a:ext>
            </a:extLst>
          </p:cNvPr>
          <p:cNvCxnSpPr>
            <a:stCxn id="13" idx="6"/>
          </p:cNvCxnSpPr>
          <p:nvPr/>
        </p:nvCxnSpPr>
        <p:spPr>
          <a:xfrm flipV="1">
            <a:off x="3515196" y="2825480"/>
            <a:ext cx="914760" cy="10976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2" name="Line 15">
            <a:extLst>
              <a:ext uri="{FF2B5EF4-FFF2-40B4-BE49-F238E27FC236}">
                <a16:creationId xmlns:a16="http://schemas.microsoft.com/office/drawing/2014/main" id="{C11595CB-3D53-F340-B448-4D1CC6A3008C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7599535" y="2765154"/>
            <a:ext cx="853421" cy="1270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sp>
        <p:nvSpPr>
          <p:cNvPr id="31" name="TextShape 3">
            <a:extLst>
              <a:ext uri="{FF2B5EF4-FFF2-40B4-BE49-F238E27FC236}">
                <a16:creationId xmlns:a16="http://schemas.microsoft.com/office/drawing/2014/main" id="{40D6DF36-C9F6-1345-BB1D-CF5E15A47C38}"/>
              </a:ext>
            </a:extLst>
          </p:cNvPr>
          <p:cNvSpPr txBox="1"/>
          <p:nvPr/>
        </p:nvSpPr>
        <p:spPr>
          <a:xfrm rot="699401">
            <a:off x="4725046" y="2567650"/>
            <a:ext cx="1612440" cy="14407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1" strike="noStrike" spc="-1" dirty="0">
                <a:solidFill>
                  <a:srgbClr val="FFFFFF"/>
                </a:solidFill>
                <a:latin typeface="Arial"/>
              </a:rPr>
              <a:t>Some ML Model</a:t>
            </a:r>
          </a:p>
        </p:txBody>
      </p:sp>
      <p:sp>
        <p:nvSpPr>
          <p:cNvPr id="32" name="TextShape 17">
            <a:extLst>
              <a:ext uri="{FF2B5EF4-FFF2-40B4-BE49-F238E27FC236}">
                <a16:creationId xmlns:a16="http://schemas.microsoft.com/office/drawing/2014/main" id="{7E1DC99E-CE5A-C841-9FB9-71FB1D6D76CC}"/>
              </a:ext>
            </a:extLst>
          </p:cNvPr>
          <p:cNvSpPr txBox="1"/>
          <p:nvPr/>
        </p:nvSpPr>
        <p:spPr>
          <a:xfrm>
            <a:off x="9306377" y="2368280"/>
            <a:ext cx="2143501" cy="1342967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Output layer</a:t>
            </a:r>
            <a:r>
              <a:rPr lang="en-US" sz="2400" spc="-1" dirty="0">
                <a:latin typeface="Arial"/>
              </a:rPr>
              <a:t> with m datapoints, and 1 label 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35" name="TextShape 17">
            <a:extLst>
              <a:ext uri="{FF2B5EF4-FFF2-40B4-BE49-F238E27FC236}">
                <a16:creationId xmlns:a16="http://schemas.microsoft.com/office/drawing/2014/main" id="{84CD41E2-6EE4-844A-946D-71D47247955A}"/>
              </a:ext>
            </a:extLst>
          </p:cNvPr>
          <p:cNvSpPr txBox="1"/>
          <p:nvPr/>
        </p:nvSpPr>
        <p:spPr>
          <a:xfrm>
            <a:off x="512885" y="2335150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Input layer </a:t>
            </a:r>
            <a:r>
              <a:rPr lang="en-US" sz="2400" b="0" strike="noStrike" spc="-1" dirty="0">
                <a:latin typeface="Arial"/>
              </a:rPr>
              <a:t>with m data points, N features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88EF2DD-2EE5-1249-B116-964737600F2C}"/>
              </a:ext>
            </a:extLst>
          </p:cNvPr>
          <p:cNvGrpSpPr/>
          <p:nvPr/>
        </p:nvGrpSpPr>
        <p:grpSpPr>
          <a:xfrm>
            <a:off x="4833779" y="1819640"/>
            <a:ext cx="2511720" cy="2164924"/>
            <a:chOff x="4293066" y="2618797"/>
            <a:chExt cx="3591760" cy="316630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3849D09-C008-AB4C-989F-23AE78EC6E6D}"/>
                </a:ext>
              </a:extLst>
            </p:cNvPr>
            <p:cNvSpPr/>
            <p:nvPr/>
          </p:nvSpPr>
          <p:spPr>
            <a:xfrm>
              <a:off x="4293066" y="2618797"/>
              <a:ext cx="3591760" cy="31663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 descr="nn.png">
              <a:extLst>
                <a:ext uri="{FF2B5EF4-FFF2-40B4-BE49-F238E27FC236}">
                  <a16:creationId xmlns:a16="http://schemas.microsoft.com/office/drawing/2014/main" id="{4BD4A6EC-6945-024C-B834-8BE8DBAF8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47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3404" y="2686896"/>
              <a:ext cx="3105192" cy="2951776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107F137-3385-DB48-BDF0-4DD29B068562}"/>
              </a:ext>
            </a:extLst>
          </p:cNvPr>
          <p:cNvSpPr txBox="1"/>
          <p:nvPr/>
        </p:nvSpPr>
        <p:spPr>
          <a:xfrm>
            <a:off x="3140696" y="970935"/>
            <a:ext cx="58609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SIMPLE DNN TENSOR 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9863FF-04CA-E447-8BEB-B8C246974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23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2F4B40A-4FBE-904A-9098-8188C7757CA7}"/>
              </a:ext>
            </a:extLst>
          </p:cNvPr>
          <p:cNvGrpSpPr/>
          <p:nvPr/>
        </p:nvGrpSpPr>
        <p:grpSpPr>
          <a:xfrm>
            <a:off x="4282550" y="2099073"/>
            <a:ext cx="4216568" cy="3325011"/>
            <a:chOff x="4358121" y="2185400"/>
            <a:chExt cx="4216568" cy="3325011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8F960E3-9114-1B48-8532-28FA8E497117}"/>
                </a:ext>
              </a:extLst>
            </p:cNvPr>
            <p:cNvCxnSpPr/>
            <p:nvPr/>
          </p:nvCxnSpPr>
          <p:spPr>
            <a:xfrm>
              <a:off x="5844209" y="2185400"/>
              <a:ext cx="0" cy="201168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Shape 17">
              <a:extLst>
                <a:ext uri="{FF2B5EF4-FFF2-40B4-BE49-F238E27FC236}">
                  <a16:creationId xmlns:a16="http://schemas.microsoft.com/office/drawing/2014/main" id="{E2770DA3-93E0-714D-A4CD-D772B03B3DFF}"/>
                </a:ext>
              </a:extLst>
            </p:cNvPr>
            <p:cNvSpPr txBox="1"/>
            <p:nvPr/>
          </p:nvSpPr>
          <p:spPr>
            <a:xfrm>
              <a:off x="4358121" y="4167444"/>
              <a:ext cx="4216568" cy="1342967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pPr algn="ctr"/>
              <a:r>
                <a:rPr lang="en-US" sz="2400" b="1" strike="noStrike" spc="-1" dirty="0">
                  <a:latin typeface="Arial"/>
                </a:rPr>
                <a:t>First hidden layer </a:t>
              </a:r>
              <a:r>
                <a:rPr lang="en-US" sz="2400" spc="-1" dirty="0">
                  <a:latin typeface="Arial"/>
                </a:rPr>
                <a:t>with m datapoints, and 3 units</a:t>
              </a:r>
              <a:endParaRPr lang="en-US" sz="2400" b="0" strike="noStrike" spc="-1" dirty="0">
                <a:latin typeface="Arial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5C330EA-2A06-B343-8F93-56EB4AA364C0}"/>
              </a:ext>
            </a:extLst>
          </p:cNvPr>
          <p:cNvGrpSpPr/>
          <p:nvPr/>
        </p:nvGrpSpPr>
        <p:grpSpPr>
          <a:xfrm>
            <a:off x="-243992" y="2658688"/>
            <a:ext cx="11827260" cy="3834877"/>
            <a:chOff x="-243992" y="2658688"/>
            <a:chExt cx="11827260" cy="3834877"/>
          </a:xfrm>
        </p:grpSpPr>
        <p:sp>
          <p:nvSpPr>
            <p:cNvPr id="44" name="TextShape 17">
              <a:extLst>
                <a:ext uri="{FF2B5EF4-FFF2-40B4-BE49-F238E27FC236}">
                  <a16:creationId xmlns:a16="http://schemas.microsoft.com/office/drawing/2014/main" id="{6A999F44-7551-0447-B8C1-DD5FF3FD1E1D}"/>
                </a:ext>
              </a:extLst>
            </p:cNvPr>
            <p:cNvSpPr txBox="1"/>
            <p:nvPr/>
          </p:nvSpPr>
          <p:spPr>
            <a:xfrm>
              <a:off x="-243992" y="5867428"/>
              <a:ext cx="2742812" cy="626137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pPr algn="ctr"/>
              <a:r>
                <a:rPr lang="en-US" sz="2400" b="1" strike="noStrike" spc="-1" dirty="0">
                  <a:latin typeface="Arial"/>
                </a:rPr>
                <a:t>Input</a:t>
              </a:r>
              <a:r>
                <a:rPr lang="en-US" sz="2400" strike="noStrike" spc="-1" dirty="0">
                  <a:latin typeface="Arial"/>
                </a:rPr>
                <a:t> (m, N)</a:t>
              </a:r>
              <a:endParaRPr lang="en-US" sz="2400" b="1" strike="noStrike" spc="-1" dirty="0">
                <a:latin typeface="Arial"/>
              </a:endParaRPr>
            </a:p>
          </p:txBody>
        </p:sp>
        <p:sp>
          <p:nvSpPr>
            <p:cNvPr id="46" name="TextShape 17">
              <a:extLst>
                <a:ext uri="{FF2B5EF4-FFF2-40B4-BE49-F238E27FC236}">
                  <a16:creationId xmlns:a16="http://schemas.microsoft.com/office/drawing/2014/main" id="{78614089-20A8-4F43-8AF0-75E8E06D77EB}"/>
                </a:ext>
              </a:extLst>
            </p:cNvPr>
            <p:cNvSpPr txBox="1"/>
            <p:nvPr/>
          </p:nvSpPr>
          <p:spPr>
            <a:xfrm>
              <a:off x="8381131" y="5867149"/>
              <a:ext cx="3202137" cy="626137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pPr algn="ctr"/>
              <a:r>
                <a:rPr lang="en-US" sz="2400" b="1" strike="noStrike" spc="-1" dirty="0">
                  <a:latin typeface="Arial"/>
                </a:rPr>
                <a:t>1</a:t>
              </a:r>
              <a:r>
                <a:rPr lang="en-US" sz="2400" b="1" strike="noStrike" spc="-1" baseline="30000" dirty="0">
                  <a:latin typeface="Arial"/>
                </a:rPr>
                <a:t>st</a:t>
              </a:r>
              <a:r>
                <a:rPr lang="en-US" sz="2400" b="1" strike="noStrike" spc="-1" dirty="0">
                  <a:latin typeface="Arial"/>
                </a:rPr>
                <a:t> activation</a:t>
              </a:r>
              <a:r>
                <a:rPr lang="en-US" sz="2400" strike="noStrike" spc="-1" dirty="0">
                  <a:latin typeface="Arial"/>
                </a:rPr>
                <a:t> (m, 3)</a:t>
              </a:r>
              <a:endParaRPr lang="en-US" sz="2400" b="1" strike="noStrike" spc="-1" dirty="0">
                <a:latin typeface="Arial"/>
              </a:endParaRPr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6488CD15-8C1D-D94B-9458-EB6424AD4AA9}"/>
                </a:ext>
              </a:extLst>
            </p:cNvPr>
            <p:cNvSpPr/>
            <p:nvPr/>
          </p:nvSpPr>
          <p:spPr>
            <a:xfrm>
              <a:off x="2356509" y="5938525"/>
              <a:ext cx="5886343" cy="323763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598CE5D4-31D7-9942-890F-F6B9962E265E}"/>
                </a:ext>
              </a:extLst>
            </p:cNvPr>
            <p:cNvSpPr/>
            <p:nvPr/>
          </p:nvSpPr>
          <p:spPr>
            <a:xfrm>
              <a:off x="4095455" y="2658688"/>
              <a:ext cx="1748754" cy="323763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TextShape 17">
            <a:extLst>
              <a:ext uri="{FF2B5EF4-FFF2-40B4-BE49-F238E27FC236}">
                <a16:creationId xmlns:a16="http://schemas.microsoft.com/office/drawing/2014/main" id="{34A521A5-7E71-3745-8ABA-1BBFFDFEF834}"/>
              </a:ext>
            </a:extLst>
          </p:cNvPr>
          <p:cNvSpPr txBox="1"/>
          <p:nvPr/>
        </p:nvSpPr>
        <p:spPr>
          <a:xfrm>
            <a:off x="2116219" y="5112765"/>
            <a:ext cx="1883554" cy="626137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1</a:t>
            </a:r>
            <a:r>
              <a:rPr lang="en-US" sz="2400" b="1" strike="noStrike" spc="-1" baseline="30000" dirty="0">
                <a:latin typeface="Arial"/>
              </a:rPr>
              <a:t>st</a:t>
            </a:r>
            <a:r>
              <a:rPr lang="en-US" sz="2400" b="1" strike="noStrike" spc="-1" dirty="0">
                <a:latin typeface="Arial"/>
              </a:rPr>
              <a:t> weights</a:t>
            </a:r>
          </a:p>
          <a:p>
            <a:pPr algn="ctr"/>
            <a:r>
              <a:rPr lang="en-US" sz="2400" b="1" strike="noStrike" spc="-1" dirty="0">
                <a:latin typeface="Arial"/>
              </a:rPr>
              <a:t> </a:t>
            </a:r>
          </a:p>
          <a:p>
            <a:pPr algn="ctr"/>
            <a:r>
              <a:rPr lang="en-US" sz="2400" strike="noStrike" spc="-1" dirty="0">
                <a:latin typeface="Arial"/>
              </a:rPr>
              <a:t>* (</a:t>
            </a:r>
            <a:r>
              <a:rPr lang="en-US" sz="2400" spc="-1" dirty="0">
                <a:latin typeface="Arial"/>
              </a:rPr>
              <a:t>N</a:t>
            </a:r>
            <a:r>
              <a:rPr lang="en-US" sz="2400" strike="noStrike" spc="-1" dirty="0">
                <a:latin typeface="Arial"/>
              </a:rPr>
              <a:t>, 3)</a:t>
            </a:r>
            <a:endParaRPr lang="en-US" sz="2400" b="1" strike="noStrike" spc="-1" dirty="0">
              <a:latin typeface="Arial"/>
            </a:endParaRPr>
          </a:p>
        </p:txBody>
      </p:sp>
      <p:sp>
        <p:nvSpPr>
          <p:cNvPr id="50" name="TextShape 17">
            <a:extLst>
              <a:ext uri="{FF2B5EF4-FFF2-40B4-BE49-F238E27FC236}">
                <a16:creationId xmlns:a16="http://schemas.microsoft.com/office/drawing/2014/main" id="{75E9643B-5B66-6D45-BF04-E153B3F769FF}"/>
              </a:ext>
            </a:extLst>
          </p:cNvPr>
          <p:cNvSpPr txBox="1"/>
          <p:nvPr/>
        </p:nvSpPr>
        <p:spPr>
          <a:xfrm>
            <a:off x="3999773" y="5104285"/>
            <a:ext cx="1883554" cy="626137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1</a:t>
            </a:r>
            <a:r>
              <a:rPr lang="en-US" sz="2400" b="1" strike="noStrike" spc="-1" baseline="30000" dirty="0">
                <a:latin typeface="Arial"/>
              </a:rPr>
              <a:t>st</a:t>
            </a:r>
            <a:r>
              <a:rPr lang="en-US" sz="2400" b="1" strike="noStrike" spc="-1" dirty="0">
                <a:latin typeface="Arial"/>
              </a:rPr>
              <a:t> bias</a:t>
            </a:r>
          </a:p>
          <a:p>
            <a:pPr algn="ctr"/>
            <a:r>
              <a:rPr lang="en-US" sz="2400" b="1" strike="noStrike" spc="-1" dirty="0">
                <a:latin typeface="Arial"/>
              </a:rPr>
              <a:t> </a:t>
            </a:r>
          </a:p>
          <a:p>
            <a:pPr algn="ctr"/>
            <a:r>
              <a:rPr lang="en-US" sz="2400" spc="-1" dirty="0">
                <a:latin typeface="Arial"/>
              </a:rPr>
              <a:t>+</a:t>
            </a:r>
            <a:r>
              <a:rPr lang="en-US" sz="2400" strike="noStrike" spc="-1" dirty="0">
                <a:latin typeface="Arial"/>
              </a:rPr>
              <a:t> (1, 3)</a:t>
            </a:r>
            <a:endParaRPr lang="en-US" sz="2400" b="1" strike="noStrike" spc="-1" dirty="0"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Shape 17">
                <a:extLst>
                  <a:ext uri="{FF2B5EF4-FFF2-40B4-BE49-F238E27FC236}">
                    <a16:creationId xmlns:a16="http://schemas.microsoft.com/office/drawing/2014/main" id="{F8B701CF-465E-1646-9902-EE9965667210}"/>
                  </a:ext>
                </a:extLst>
              </p:cNvPr>
              <p:cNvSpPr txBox="1"/>
              <p:nvPr/>
            </p:nvSpPr>
            <p:spPr>
              <a:xfrm>
                <a:off x="5768638" y="5112765"/>
                <a:ext cx="1883554" cy="6261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 algn="ctr"/>
                <a:r>
                  <a:rPr lang="en-US" sz="2400" b="1" strike="noStrike" spc="-1" dirty="0">
                    <a:latin typeface="Arial"/>
                  </a:rPr>
                  <a:t>1</a:t>
                </a:r>
                <a:r>
                  <a:rPr lang="en-US" sz="2400" b="1" strike="noStrike" spc="-1" baseline="30000" dirty="0">
                    <a:latin typeface="Arial"/>
                  </a:rPr>
                  <a:t>st</a:t>
                </a:r>
                <a:r>
                  <a:rPr lang="en-US" sz="2400" b="1" strike="noStrike" spc="-1" dirty="0">
                    <a:latin typeface="Arial"/>
                  </a:rPr>
                  <a:t> a. </a:t>
                </a:r>
                <a:r>
                  <a:rPr lang="en-US" sz="2400" b="1" strike="noStrike" spc="-1" dirty="0" err="1">
                    <a:latin typeface="Arial"/>
                  </a:rPr>
                  <a:t>func</a:t>
                </a:r>
                <a:endParaRPr lang="en-US" sz="2400" b="1" strike="noStrike" spc="-1" dirty="0">
                  <a:latin typeface="Arial"/>
                </a:endParaRPr>
              </a:p>
              <a:p>
                <a:pPr algn="ctr"/>
                <a:r>
                  <a:rPr lang="en-US" sz="2400" b="1" strike="noStrike" spc="-1" dirty="0">
                    <a:latin typeface="Arial"/>
                  </a:rPr>
                  <a:t> </a:t>
                </a:r>
              </a:p>
              <a:p>
                <a:pPr algn="ctr"/>
                <a:r>
                  <a:rPr lang="en-US" sz="2400" strike="noStrike" spc="-1" dirty="0">
                    <a:latin typeface="Arial"/>
                  </a:rPr>
                  <a:t>* (</a:t>
                </a:r>
                <a14:m>
                  <m:oMath xmlns:m="http://schemas.openxmlformats.org/officeDocument/2006/math">
                    <m:r>
                      <a:rPr lang="en-US" sz="2400" i="1" strike="noStrike" spc="-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sz="2400" strike="noStrike" spc="-1" dirty="0">
                    <a:latin typeface="Arial"/>
                  </a:rPr>
                  <a:t>, 3)</a:t>
                </a:r>
                <a:endParaRPr lang="en-US" sz="2400" b="1" strike="noStrike" spc="-1" dirty="0">
                  <a:latin typeface="Arial"/>
                </a:endParaRPr>
              </a:p>
            </p:txBody>
          </p:sp>
        </mc:Choice>
        <mc:Fallback xmlns="">
          <p:sp>
            <p:nvSpPr>
              <p:cNvPr id="52" name="TextShape 17">
                <a:extLst>
                  <a:ext uri="{FF2B5EF4-FFF2-40B4-BE49-F238E27FC236}">
                    <a16:creationId xmlns:a16="http://schemas.microsoft.com/office/drawing/2014/main" id="{F8B701CF-465E-1646-9902-EE99656672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8638" y="5112765"/>
                <a:ext cx="1883554" cy="626137"/>
              </a:xfrm>
              <a:prstGeom prst="rect">
                <a:avLst/>
              </a:prstGeom>
              <a:blipFill>
                <a:blip r:embed="rId4"/>
                <a:stretch>
                  <a:fillRect t="-8000" b="-110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149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/>
      <p:bldP spid="5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69B85-DC10-0048-96F7-CF6FDD48A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</a:t>
            </a:r>
            <a:r>
              <a:rPr lang="en-US" dirty="0" err="1"/>
              <a:t>keras</a:t>
            </a:r>
            <a:r>
              <a:rPr lang="en-US" dirty="0"/>
              <a:t> functional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39834-D2C4-E349-B58E-0A79341A7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way to </a:t>
            </a:r>
            <a:r>
              <a:rPr lang="en-US" b="1" dirty="0"/>
              <a:t>define and connect these tensor transformations</a:t>
            </a:r>
          </a:p>
          <a:p>
            <a:pPr lvl="1"/>
            <a:r>
              <a:rPr lang="en-US" dirty="0"/>
              <a:t>Every </a:t>
            </a:r>
            <a:r>
              <a:rPr lang="en-US" dirty="0" err="1"/>
              <a:t>keras.layer.XXXX</a:t>
            </a:r>
            <a:r>
              <a:rPr lang="en-US" dirty="0"/>
              <a:t> is just a tensor transformation or instruction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out_tensor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ks.layers.Dense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(**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kwargs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in_tensor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 algn="ctr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After connecting all tensors, </a:t>
            </a:r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wrap them into a model and compile</a:t>
            </a:r>
          </a:p>
          <a:p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Repeat this for a DNN and a </a:t>
            </a:r>
            <a:r>
              <a:rPr lang="en-US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more complex model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9C8BF0-1B11-B34B-87B2-8DCC2195B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226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EA46A0-9A47-4DB9-84CD-E7B7B6DA3E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81" b="974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E62BA8-5DB6-A045-931C-10AA5087D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  <a:latin typeface="+mj-lt"/>
              </a:rPr>
              <a:t>Implementation in </a:t>
            </a:r>
            <a:r>
              <a:rPr lang="en-US" sz="5200" dirty="0" err="1">
                <a:solidFill>
                  <a:srgbClr val="FFFFFF"/>
                </a:solidFill>
                <a:latin typeface="+mj-lt"/>
              </a:rPr>
              <a:t>Jupyter</a:t>
            </a:r>
            <a:endParaRPr lang="en-US" sz="5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17B60-85B4-EA4E-86BB-1872C75C1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8C185D3-C383-9042-918F-B8BAA5D551BB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04185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1B8E4E-2898-9942-A80B-AC05F02D8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1a) Supervised machine learning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4FF05-C40E-A740-BB41-F638B4B94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200" u="sng" dirty="0"/>
              <a:t>Purpose</a:t>
            </a:r>
            <a:r>
              <a:rPr lang="en-US" sz="3200" dirty="0"/>
              <a:t>: Given what we know about </a:t>
            </a:r>
            <a:r>
              <a:rPr lang="en-US" sz="3200" b="1" dirty="0"/>
              <a:t>some data</a:t>
            </a:r>
            <a:r>
              <a:rPr lang="en-US" sz="3200" dirty="0"/>
              <a:t>, create a model that will make </a:t>
            </a:r>
            <a:r>
              <a:rPr lang="en-US" sz="3200" b="1" dirty="0"/>
              <a:t>accurate predictions </a:t>
            </a:r>
            <a:r>
              <a:rPr lang="en-US" sz="3200" dirty="0"/>
              <a:t>on </a:t>
            </a:r>
            <a:r>
              <a:rPr lang="en-US" sz="3200" i="1" dirty="0"/>
              <a:t>new</a:t>
            </a:r>
            <a:r>
              <a:rPr lang="en-US" sz="3200" dirty="0"/>
              <a:t> observations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8AB78B-8980-6D41-A5B1-2E0BB7581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8C185D3-C383-9042-918F-B8BAA5D551BB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53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General Architecture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DA9F4DA-9125-FA47-BC66-3E1E79394E82}"/>
              </a:ext>
            </a:extLst>
          </p:cNvPr>
          <p:cNvGrpSpPr/>
          <p:nvPr/>
        </p:nvGrpSpPr>
        <p:grpSpPr>
          <a:xfrm>
            <a:off x="7764636" y="1819640"/>
            <a:ext cx="1511280" cy="1828800"/>
            <a:chOff x="7764636" y="1819640"/>
            <a:chExt cx="1511280" cy="1828800"/>
          </a:xfrm>
        </p:grpSpPr>
        <p:sp>
          <p:nvSpPr>
            <p:cNvPr id="15" name="CustomShape 8">
              <a:extLst>
                <a:ext uri="{FF2B5EF4-FFF2-40B4-BE49-F238E27FC236}">
                  <a16:creationId xmlns:a16="http://schemas.microsoft.com/office/drawing/2014/main" id="{5C103E30-75B8-4948-BDAF-38C6BED18D31}"/>
                </a:ext>
              </a:extLst>
            </p:cNvPr>
            <p:cNvSpPr/>
            <p:nvPr/>
          </p:nvSpPr>
          <p:spPr>
            <a:xfrm>
              <a:off x="8452956" y="1819640"/>
              <a:ext cx="548640" cy="548640"/>
            </a:xfrm>
            <a:prstGeom prst="ellipse">
              <a:avLst/>
            </a:prstGeom>
            <a:solidFill>
              <a:srgbClr val="579835"/>
            </a:solidFill>
            <a:ln>
              <a:solidFill>
                <a:srgbClr val="00000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" name="CustomShape 9">
              <a:extLst>
                <a:ext uri="{FF2B5EF4-FFF2-40B4-BE49-F238E27FC236}">
                  <a16:creationId xmlns:a16="http://schemas.microsoft.com/office/drawing/2014/main" id="{973B8813-249A-6140-A87A-1F6EA4D9B502}"/>
                </a:ext>
              </a:extLst>
            </p:cNvPr>
            <p:cNvSpPr/>
            <p:nvPr/>
          </p:nvSpPr>
          <p:spPr>
            <a:xfrm>
              <a:off x="8452956" y="3099800"/>
              <a:ext cx="548640" cy="548640"/>
            </a:xfrm>
            <a:prstGeom prst="ellipse">
              <a:avLst/>
            </a:prstGeom>
            <a:solidFill>
              <a:srgbClr val="407927"/>
            </a:solidFill>
            <a:ln>
              <a:solidFill>
                <a:srgbClr val="00000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" name="TextShape 10">
              <a:extLst>
                <a:ext uri="{FF2B5EF4-FFF2-40B4-BE49-F238E27FC236}">
                  <a16:creationId xmlns:a16="http://schemas.microsoft.com/office/drawing/2014/main" id="{8FB5EF63-BBC8-4444-A5D5-9BF89C4909EA}"/>
                </a:ext>
              </a:extLst>
            </p:cNvPr>
            <p:cNvSpPr txBox="1"/>
            <p:nvPr/>
          </p:nvSpPr>
          <p:spPr>
            <a:xfrm>
              <a:off x="8544396" y="2551160"/>
              <a:ext cx="73152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sz="1800" b="0" strike="noStrike" spc="-1">
                  <a:latin typeface="Arial"/>
                </a:rPr>
                <a:t>...</a:t>
              </a:r>
            </a:p>
          </p:txBody>
        </p:sp>
        <p:cxnSp>
          <p:nvCxnSpPr>
            <p:cNvPr id="22" name="Line 15">
              <a:extLst>
                <a:ext uri="{FF2B5EF4-FFF2-40B4-BE49-F238E27FC236}">
                  <a16:creationId xmlns:a16="http://schemas.microsoft.com/office/drawing/2014/main" id="{C11595CB-3D53-F340-B448-4D1CC6A3008C}"/>
                </a:ext>
              </a:extLst>
            </p:cNvPr>
            <p:cNvCxnSpPr>
              <a:endCxn id="15" idx="2"/>
            </p:cNvCxnSpPr>
            <p:nvPr/>
          </p:nvCxnSpPr>
          <p:spPr>
            <a:xfrm flipV="1">
              <a:off x="7764636" y="2093960"/>
              <a:ext cx="688680" cy="731880"/>
            </a:xfrm>
            <a:prstGeom prst="curvedConnector3">
              <a:avLst/>
            </a:prstGeom>
            <a:ln>
              <a:solidFill>
                <a:srgbClr val="000000"/>
              </a:solidFill>
              <a:tailEnd type="triangle" w="med" len="med"/>
            </a:ln>
          </p:spPr>
        </p:cxnSp>
        <p:cxnSp>
          <p:nvCxnSpPr>
            <p:cNvPr id="25" name="Line 16">
              <a:extLst>
                <a:ext uri="{FF2B5EF4-FFF2-40B4-BE49-F238E27FC236}">
                  <a16:creationId xmlns:a16="http://schemas.microsoft.com/office/drawing/2014/main" id="{1A01DB3C-83F2-AE40-8700-CAEF94D621D1}"/>
                </a:ext>
              </a:extLst>
            </p:cNvPr>
            <p:cNvCxnSpPr>
              <a:endCxn id="16" idx="2"/>
            </p:cNvCxnSpPr>
            <p:nvPr/>
          </p:nvCxnSpPr>
          <p:spPr>
            <a:xfrm>
              <a:off x="7764636" y="2825480"/>
              <a:ext cx="688680" cy="549000"/>
            </a:xfrm>
            <a:prstGeom prst="curvedConnector3">
              <a:avLst/>
            </a:prstGeom>
            <a:ln>
              <a:solidFill>
                <a:srgbClr val="000000"/>
              </a:solidFill>
              <a:tailEnd type="triangle" w="med" len="med"/>
            </a:ln>
          </p:spPr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7D89070-E63B-7144-94AE-F267DBA12A2C}"/>
              </a:ext>
            </a:extLst>
          </p:cNvPr>
          <p:cNvGrpSpPr/>
          <p:nvPr/>
        </p:nvGrpSpPr>
        <p:grpSpPr>
          <a:xfrm>
            <a:off x="4429596" y="1362440"/>
            <a:ext cx="3335040" cy="2926080"/>
            <a:chOff x="5943600" y="1302480"/>
            <a:chExt cx="3335040" cy="2926080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E253F8C-A5ED-E34B-9998-9AD0F9272158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5943600" y="1302480"/>
              <a:ext cx="3335040" cy="29260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1" name="TextShape 3">
              <a:extLst>
                <a:ext uri="{FF2B5EF4-FFF2-40B4-BE49-F238E27FC236}">
                  <a16:creationId xmlns:a16="http://schemas.microsoft.com/office/drawing/2014/main" id="{40D6DF36-C9F6-1345-BB1D-CF5E15A47C38}"/>
                </a:ext>
              </a:extLst>
            </p:cNvPr>
            <p:cNvSpPr txBox="1"/>
            <p:nvPr/>
          </p:nvSpPr>
          <p:spPr>
            <a:xfrm rot="699401">
              <a:off x="6239050" y="2507690"/>
              <a:ext cx="1612440" cy="14407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pPr algn="ctr"/>
              <a:r>
                <a:rPr lang="en-US" sz="2200" b="1" strike="noStrike" spc="-1" dirty="0">
                  <a:solidFill>
                    <a:srgbClr val="FFFFFF"/>
                  </a:solidFill>
                  <a:latin typeface="Arial"/>
                </a:rPr>
                <a:t>Some ML Model</a:t>
              </a:r>
            </a:p>
          </p:txBody>
        </p:sp>
      </p:grpSp>
      <p:sp>
        <p:nvSpPr>
          <p:cNvPr id="32" name="TextShape 17">
            <a:extLst>
              <a:ext uri="{FF2B5EF4-FFF2-40B4-BE49-F238E27FC236}">
                <a16:creationId xmlns:a16="http://schemas.microsoft.com/office/drawing/2014/main" id="{7E1DC99E-CE5A-C841-9FB9-71FB1D6D76CC}"/>
              </a:ext>
            </a:extLst>
          </p:cNvPr>
          <p:cNvSpPr txBox="1"/>
          <p:nvPr/>
        </p:nvSpPr>
        <p:spPr>
          <a:xfrm>
            <a:off x="9327241" y="2077538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Labels</a:t>
            </a:r>
            <a:r>
              <a:rPr lang="en-US" sz="2400" b="0" strike="noStrike" spc="-1" dirty="0">
                <a:latin typeface="Arial"/>
              </a:rPr>
              <a:t>: Outputs</a:t>
            </a:r>
          </a:p>
          <a:p>
            <a:pPr algn="ctr"/>
            <a:r>
              <a:rPr lang="en-US" sz="2400" spc="-1" dirty="0">
                <a:latin typeface="Arial"/>
              </a:rPr>
              <a:t>e.g.       .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E3884AC-6F76-5045-B361-B601C813B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078" y="2931910"/>
            <a:ext cx="593645" cy="318331"/>
          </a:xfrm>
          <a:prstGeom prst="rect">
            <a:avLst/>
          </a:prstGeom>
          <a:ln w="28575">
            <a:noFill/>
          </a:ln>
        </p:spPr>
      </p:pic>
      <p:sp>
        <p:nvSpPr>
          <p:cNvPr id="11" name="CustomShape 4">
            <a:extLst>
              <a:ext uri="{FF2B5EF4-FFF2-40B4-BE49-F238E27FC236}">
                <a16:creationId xmlns:a16="http://schemas.microsoft.com/office/drawing/2014/main" id="{6A6A8DA3-7E1F-7E4A-8D76-FE67355F50D2}"/>
              </a:ext>
            </a:extLst>
          </p:cNvPr>
          <p:cNvSpPr/>
          <p:nvPr/>
        </p:nvSpPr>
        <p:spPr>
          <a:xfrm>
            <a:off x="2966556" y="163676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5">
            <a:extLst>
              <a:ext uri="{FF2B5EF4-FFF2-40B4-BE49-F238E27FC236}">
                <a16:creationId xmlns:a16="http://schemas.microsoft.com/office/drawing/2014/main" id="{FF327E67-965D-8F45-B833-762DBFC5A647}"/>
              </a:ext>
            </a:extLst>
          </p:cNvPr>
          <p:cNvSpPr/>
          <p:nvPr/>
        </p:nvSpPr>
        <p:spPr>
          <a:xfrm>
            <a:off x="2966556" y="236828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6">
            <a:extLst>
              <a:ext uri="{FF2B5EF4-FFF2-40B4-BE49-F238E27FC236}">
                <a16:creationId xmlns:a16="http://schemas.microsoft.com/office/drawing/2014/main" id="{C90B1363-08F0-3D48-9416-E298FB51C73E}"/>
              </a:ext>
            </a:extLst>
          </p:cNvPr>
          <p:cNvSpPr/>
          <p:nvPr/>
        </p:nvSpPr>
        <p:spPr>
          <a:xfrm>
            <a:off x="2966556" y="364844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TextShape 7">
            <a:extLst>
              <a:ext uri="{FF2B5EF4-FFF2-40B4-BE49-F238E27FC236}">
                <a16:creationId xmlns:a16="http://schemas.microsoft.com/office/drawing/2014/main" id="{7B671129-795B-B14B-8B18-73D6D3F1BCDB}"/>
              </a:ext>
            </a:extLst>
          </p:cNvPr>
          <p:cNvSpPr txBox="1"/>
          <p:nvPr/>
        </p:nvSpPr>
        <p:spPr>
          <a:xfrm>
            <a:off x="3057996" y="3099800"/>
            <a:ext cx="7315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...</a:t>
            </a:r>
          </a:p>
        </p:txBody>
      </p:sp>
      <p:cxnSp>
        <p:nvCxnSpPr>
          <p:cNvPr id="18" name="Line 12">
            <a:extLst>
              <a:ext uri="{FF2B5EF4-FFF2-40B4-BE49-F238E27FC236}">
                <a16:creationId xmlns:a16="http://schemas.microsoft.com/office/drawing/2014/main" id="{EC34FB5B-DA52-324B-AA69-305915073A5A}"/>
              </a:ext>
            </a:extLst>
          </p:cNvPr>
          <p:cNvCxnSpPr>
            <a:stCxn id="11" idx="6"/>
          </p:cNvCxnSpPr>
          <p:nvPr/>
        </p:nvCxnSpPr>
        <p:spPr>
          <a:xfrm>
            <a:off x="3515196" y="1911080"/>
            <a:ext cx="914760" cy="91476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0" name="Line 13">
            <a:extLst>
              <a:ext uri="{FF2B5EF4-FFF2-40B4-BE49-F238E27FC236}">
                <a16:creationId xmlns:a16="http://schemas.microsoft.com/office/drawing/2014/main" id="{0856CDFB-C232-6B4C-AFAC-C2E19BB6C187}"/>
              </a:ext>
            </a:extLst>
          </p:cNvPr>
          <p:cNvCxnSpPr>
            <a:stCxn id="12" idx="6"/>
          </p:cNvCxnSpPr>
          <p:nvPr/>
        </p:nvCxnSpPr>
        <p:spPr>
          <a:xfrm>
            <a:off x="3515196" y="2642600"/>
            <a:ext cx="914760" cy="1832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" name="Line 14">
            <a:extLst>
              <a:ext uri="{FF2B5EF4-FFF2-40B4-BE49-F238E27FC236}">
                <a16:creationId xmlns:a16="http://schemas.microsoft.com/office/drawing/2014/main" id="{99D5F406-7F2A-5849-8A8B-001F2BAF39E1}"/>
              </a:ext>
            </a:extLst>
          </p:cNvPr>
          <p:cNvCxnSpPr>
            <a:stCxn id="13" idx="6"/>
          </p:cNvCxnSpPr>
          <p:nvPr/>
        </p:nvCxnSpPr>
        <p:spPr>
          <a:xfrm flipV="1">
            <a:off x="3515196" y="2825480"/>
            <a:ext cx="914760" cy="10976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sp>
        <p:nvSpPr>
          <p:cNvPr id="35" name="TextShape 17">
            <a:extLst>
              <a:ext uri="{FF2B5EF4-FFF2-40B4-BE49-F238E27FC236}">
                <a16:creationId xmlns:a16="http://schemas.microsoft.com/office/drawing/2014/main" id="{84CD41E2-6EE4-844A-946D-71D47247955A}"/>
              </a:ext>
            </a:extLst>
          </p:cNvPr>
          <p:cNvSpPr txBox="1"/>
          <p:nvPr/>
        </p:nvSpPr>
        <p:spPr>
          <a:xfrm>
            <a:off x="512885" y="2335150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Features</a:t>
            </a:r>
            <a:r>
              <a:rPr lang="en-US" sz="2400" b="0" strike="noStrike" spc="-1" dirty="0">
                <a:latin typeface="Arial"/>
              </a:rPr>
              <a:t>: Inputs</a:t>
            </a:r>
          </a:p>
          <a:p>
            <a:pPr algn="ctr"/>
            <a:r>
              <a:rPr lang="en-US" sz="2400" spc="-1" dirty="0">
                <a:latin typeface="Arial"/>
              </a:rPr>
              <a:t>e.g. mass</a:t>
            </a:r>
            <a:endParaRPr lang="en-US" sz="2400" b="0" strike="noStrike" spc="-1" dirty="0">
              <a:latin typeface="Arial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3281A55-0825-3141-BFEC-136B478A0A52}"/>
              </a:ext>
            </a:extLst>
          </p:cNvPr>
          <p:cNvGrpSpPr/>
          <p:nvPr/>
        </p:nvGrpSpPr>
        <p:grpSpPr>
          <a:xfrm>
            <a:off x="1383941" y="4355366"/>
            <a:ext cx="10363507" cy="2392427"/>
            <a:chOff x="1383941" y="4355366"/>
            <a:chExt cx="10363507" cy="2392427"/>
          </a:xfrm>
        </p:grpSpPr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E4AE844C-8F22-6144-8DBE-3EA50929D79C}"/>
                </a:ext>
              </a:extLst>
            </p:cNvPr>
            <p:cNvSpPr/>
            <p:nvPr/>
          </p:nvSpPr>
          <p:spPr>
            <a:xfrm rot="16200000">
              <a:off x="5999393" y="1053774"/>
              <a:ext cx="405984" cy="7009168"/>
            </a:xfrm>
            <a:prstGeom prst="rightBrace">
              <a:avLst>
                <a:gd name="adj1" fmla="val 78487"/>
                <a:gd name="adj2" fmla="val 50000"/>
              </a:avLst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75E0B95-107A-CD43-80C7-342D6239321A}"/>
                </a:ext>
              </a:extLst>
            </p:cNvPr>
            <p:cNvSpPr txBox="1"/>
            <p:nvPr/>
          </p:nvSpPr>
          <p:spPr>
            <a:xfrm>
              <a:off x="1383941" y="4904005"/>
              <a:ext cx="2448106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Parameters: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Are the model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Do the math</a:t>
              </a:r>
            </a:p>
            <a:p>
              <a:endParaRPr lang="en-US" sz="24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83F6BD1-4A8F-EA43-B2D2-B0F3C4E25E53}"/>
                </a:ext>
              </a:extLst>
            </p:cNvPr>
            <p:cNvSpPr txBox="1"/>
            <p:nvPr/>
          </p:nvSpPr>
          <p:spPr>
            <a:xfrm>
              <a:off x="8452956" y="4901134"/>
              <a:ext cx="329449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Hyperparameters: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Format of model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Dictate the final parameters</a:t>
              </a:r>
            </a:p>
            <a:p>
              <a:endParaRPr lang="en-US" dirty="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327188B-3182-0F4B-BA59-C98360600FB6}"/>
              </a:ext>
            </a:extLst>
          </p:cNvPr>
          <p:cNvGrpSpPr/>
          <p:nvPr/>
        </p:nvGrpSpPr>
        <p:grpSpPr>
          <a:xfrm>
            <a:off x="923033" y="4668342"/>
            <a:ext cx="10185690" cy="1805323"/>
            <a:chOff x="923033" y="4668342"/>
            <a:chExt cx="10185690" cy="1805323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995218E-C09C-E149-B2B8-AD4CC0E0F33A}"/>
                </a:ext>
              </a:extLst>
            </p:cNvPr>
            <p:cNvSpPr/>
            <p:nvPr/>
          </p:nvSpPr>
          <p:spPr>
            <a:xfrm>
              <a:off x="1383941" y="5306518"/>
              <a:ext cx="9724782" cy="11671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8EB8604-EDEA-4647-AC40-B62FB0881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22936" y="4668342"/>
              <a:ext cx="3441700" cy="1104900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33BEB394-F954-0342-A70E-A6FA4351E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3033" y="5559309"/>
              <a:ext cx="2908300" cy="304800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1396B879-65AE-2646-91FC-7F9A88CF6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62892" y="5472935"/>
              <a:ext cx="1905000" cy="431800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8B3EE2-43CB-3141-AC68-08C9BE865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6335E-26F2-F649-9C87-3EB81F748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2F0EA-9E79-FC42-A2B8-BB48DB1DC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116279-8500-9A45-84E5-B547C62C97BB}"/>
              </a:ext>
            </a:extLst>
          </p:cNvPr>
          <p:cNvSpPr txBox="1"/>
          <p:nvPr/>
        </p:nvSpPr>
        <p:spPr>
          <a:xfrm>
            <a:off x="1495157" y="1072896"/>
            <a:ext cx="88270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COMPARE PREDICTIONS TO TRUE VALUES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4091E8-4AA9-5D43-8864-A85C12E44E17}"/>
              </a:ext>
            </a:extLst>
          </p:cNvPr>
          <p:cNvGrpSpPr/>
          <p:nvPr/>
        </p:nvGrpSpPr>
        <p:grpSpPr>
          <a:xfrm>
            <a:off x="6577040" y="1754245"/>
            <a:ext cx="4711936" cy="4348253"/>
            <a:chOff x="6577040" y="1754245"/>
            <a:chExt cx="4711936" cy="434825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CF4C4E7-BD85-444A-BBD4-E84012EB8301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6577040" y="1923787"/>
              <a:ext cx="4659549" cy="4107272"/>
            </a:xfrm>
            <a:prstGeom prst="rect">
              <a:avLst/>
            </a:prstGeom>
            <a:ln w="28575">
              <a:noFill/>
            </a:ln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DBE3BDB-5E0E-F74E-826C-5B3D1B7779C2}"/>
                </a:ext>
              </a:extLst>
            </p:cNvPr>
            <p:cNvSpPr/>
            <p:nvPr/>
          </p:nvSpPr>
          <p:spPr>
            <a:xfrm rot="16200000">
              <a:off x="4974329" y="3356958"/>
              <a:ext cx="3676913" cy="4714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Predictions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32964E-B133-B049-B6A9-5C993BFB7194}"/>
                </a:ext>
              </a:extLst>
            </p:cNvPr>
            <p:cNvSpPr/>
            <p:nvPr/>
          </p:nvSpPr>
          <p:spPr>
            <a:xfrm>
              <a:off x="7612063" y="5631010"/>
              <a:ext cx="3676913" cy="4714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True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FB87EF7-C945-8443-8D62-7BD6B8442E68}"/>
                </a:ext>
              </a:extLst>
            </p:cNvPr>
            <p:cNvSpPr/>
            <p:nvPr/>
          </p:nvSpPr>
          <p:spPr>
            <a:xfrm>
              <a:off x="9982200" y="4763757"/>
              <a:ext cx="752738" cy="3198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Label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EDFF692-EE30-754A-856B-C85F52E12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231" y="2148790"/>
            <a:ext cx="5744886" cy="5229933"/>
          </a:xfrm>
        </p:spPr>
        <p:txBody>
          <a:bodyPr>
            <a:normAutofit/>
          </a:bodyPr>
          <a:lstStyle/>
          <a:p>
            <a:r>
              <a:rPr lang="en-US" b="1" dirty="0"/>
              <a:t>Cumulative metrics</a:t>
            </a:r>
            <a:r>
              <a:rPr lang="en-US" dirty="0"/>
              <a:t>: MSE, MAE, mean Euclidian distance …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dirty="0"/>
              <a:t>We can evaluate these metrics </a:t>
            </a:r>
            <a:r>
              <a:rPr lang="en-US" b="1" dirty="0"/>
              <a:t>for any set of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94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8344494-A130-994A-8395-8CAD35754573}"/>
              </a:ext>
            </a:extLst>
          </p:cNvPr>
          <p:cNvGrpSpPr/>
          <p:nvPr/>
        </p:nvGrpSpPr>
        <p:grpSpPr>
          <a:xfrm>
            <a:off x="1340126" y="5370206"/>
            <a:ext cx="9511748" cy="2173355"/>
            <a:chOff x="1340126" y="5370206"/>
            <a:chExt cx="9511748" cy="217335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2F4C290-E6CF-3C4A-B57C-F41247599757}"/>
                </a:ext>
              </a:extLst>
            </p:cNvPr>
            <p:cNvSpPr/>
            <p:nvPr/>
          </p:nvSpPr>
          <p:spPr>
            <a:xfrm>
              <a:off x="1340126" y="5370206"/>
              <a:ext cx="9511748" cy="21733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1DB5456-B521-A146-8DD7-F988ED00FC57}"/>
                </a:ext>
              </a:extLst>
            </p:cNvPr>
            <p:cNvSpPr txBox="1"/>
            <p:nvPr/>
          </p:nvSpPr>
          <p:spPr>
            <a:xfrm>
              <a:off x="5456703" y="6179777"/>
              <a:ext cx="15274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ALL DATA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Datasets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B17D8BB-4E65-A547-BAB9-73469C919EAA}"/>
              </a:ext>
            </a:extLst>
          </p:cNvPr>
          <p:cNvGrpSpPr/>
          <p:nvPr/>
        </p:nvGrpSpPr>
        <p:grpSpPr>
          <a:xfrm>
            <a:off x="1340126" y="5370205"/>
            <a:ext cx="9511748" cy="882390"/>
            <a:chOff x="1340126" y="5370205"/>
            <a:chExt cx="9511748" cy="8823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88CB038-D577-6D47-9697-0954DE44A47E}"/>
                </a:ext>
              </a:extLst>
            </p:cNvPr>
            <p:cNvSpPr/>
            <p:nvPr/>
          </p:nvSpPr>
          <p:spPr>
            <a:xfrm>
              <a:off x="1340126" y="5370206"/>
              <a:ext cx="7265031" cy="809573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B3D793F-C7E3-9A46-BDB9-7226E531214F}"/>
                </a:ext>
              </a:extLst>
            </p:cNvPr>
            <p:cNvSpPr/>
            <p:nvPr/>
          </p:nvSpPr>
          <p:spPr>
            <a:xfrm>
              <a:off x="8605157" y="5370205"/>
              <a:ext cx="2246717" cy="809573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7889F34-802F-0D4C-ACC6-688D9C067AB6}"/>
                </a:ext>
              </a:extLst>
            </p:cNvPr>
            <p:cNvSpPr txBox="1"/>
            <p:nvPr/>
          </p:nvSpPr>
          <p:spPr>
            <a:xfrm>
              <a:off x="3591197" y="5729375"/>
              <a:ext cx="30108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DEVELOPMENT SET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588BD7C-9EBC-FA43-8594-6DB32CB57DFB}"/>
                </a:ext>
              </a:extLst>
            </p:cNvPr>
            <p:cNvSpPr txBox="1"/>
            <p:nvPr/>
          </p:nvSpPr>
          <p:spPr>
            <a:xfrm>
              <a:off x="8996359" y="5729375"/>
              <a:ext cx="1464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TEST SET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A321B9A-A9D5-4040-B9B1-2099036278EB}"/>
              </a:ext>
            </a:extLst>
          </p:cNvPr>
          <p:cNvGrpSpPr/>
          <p:nvPr/>
        </p:nvGrpSpPr>
        <p:grpSpPr>
          <a:xfrm>
            <a:off x="1340127" y="5325565"/>
            <a:ext cx="7311344" cy="539672"/>
            <a:chOff x="1340127" y="5325565"/>
            <a:chExt cx="7311344" cy="539672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D5061A-CC8D-0C49-A0D4-C1E4709AC666}"/>
                </a:ext>
              </a:extLst>
            </p:cNvPr>
            <p:cNvSpPr/>
            <p:nvPr/>
          </p:nvSpPr>
          <p:spPr>
            <a:xfrm>
              <a:off x="6694714" y="5370204"/>
              <a:ext cx="1910443" cy="43394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B4E9A92-B60A-5543-BD91-D7587445D3F3}"/>
                </a:ext>
              </a:extLst>
            </p:cNvPr>
            <p:cNvGrpSpPr/>
            <p:nvPr/>
          </p:nvGrpSpPr>
          <p:grpSpPr>
            <a:xfrm>
              <a:off x="1340127" y="5325565"/>
              <a:ext cx="7311344" cy="539672"/>
              <a:chOff x="1340127" y="5325565"/>
              <a:chExt cx="7311344" cy="539672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FD8A7B9-839D-2046-BAB9-6FD3DD234C1F}"/>
                  </a:ext>
                </a:extLst>
              </p:cNvPr>
              <p:cNvSpPr/>
              <p:nvPr/>
            </p:nvSpPr>
            <p:spPr>
              <a:xfrm>
                <a:off x="1340127" y="5370204"/>
                <a:ext cx="5354588" cy="43394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E4A2DD6-50FA-9843-8A81-1FA0A0FF5698}"/>
                  </a:ext>
                </a:extLst>
              </p:cNvPr>
              <p:cNvSpPr txBox="1"/>
              <p:nvPr/>
            </p:nvSpPr>
            <p:spPr>
              <a:xfrm>
                <a:off x="2902372" y="5325565"/>
                <a:ext cx="223009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TRAINING SET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26793A9-45E8-D444-AE73-FA47232C5589}"/>
                  </a:ext>
                </a:extLst>
              </p:cNvPr>
              <p:cNvSpPr txBox="1"/>
              <p:nvPr/>
            </p:nvSpPr>
            <p:spPr>
              <a:xfrm>
                <a:off x="6700809" y="5342017"/>
                <a:ext cx="195066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VALIDATION</a:t>
                </a:r>
              </a:p>
            </p:txBody>
          </p:sp>
        </p:grpSp>
      </p:grp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5B30BBDF-362D-6F4A-B982-AFFFABA39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7454"/>
            <a:ext cx="5744886" cy="5229933"/>
          </a:xfrm>
        </p:spPr>
        <p:txBody>
          <a:bodyPr>
            <a:normAutofit/>
          </a:bodyPr>
          <a:lstStyle/>
          <a:p>
            <a:r>
              <a:rPr lang="en-US" b="1" dirty="0"/>
              <a:t>Example/sample: </a:t>
            </a:r>
            <a:r>
              <a:rPr lang="en-US" dirty="0"/>
              <a:t>one datapoint, a set of </a:t>
            </a:r>
            <a:r>
              <a:rPr lang="en-US" b="1" dirty="0"/>
              <a:t>features</a:t>
            </a:r>
            <a:r>
              <a:rPr lang="en-US" dirty="0"/>
              <a:t> with a </a:t>
            </a:r>
            <a:r>
              <a:rPr lang="en-US" b="1" dirty="0"/>
              <a:t>label</a:t>
            </a:r>
          </a:p>
          <a:p>
            <a:endParaRPr lang="en-US" b="1" dirty="0"/>
          </a:p>
          <a:p>
            <a:r>
              <a:rPr lang="en-US" b="1" dirty="0"/>
              <a:t>Val and test</a:t>
            </a:r>
            <a:r>
              <a:rPr lang="en-US" dirty="0"/>
              <a:t> help with generalization (avoiding </a:t>
            </a:r>
            <a:r>
              <a:rPr lang="en-US" b="1" dirty="0"/>
              <a:t>overfitting)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D4B3789F-65C3-2D4C-B6E4-33C653CA1DEC}"/>
              </a:ext>
            </a:extLst>
          </p:cNvPr>
          <p:cNvGrpSpPr/>
          <p:nvPr/>
        </p:nvGrpSpPr>
        <p:grpSpPr>
          <a:xfrm>
            <a:off x="6472800" y="2066451"/>
            <a:ext cx="5373720" cy="3405600"/>
            <a:chOff x="6472800" y="2066451"/>
            <a:chExt cx="5373720" cy="3405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88" name="Ink 87">
                  <a:extLst>
                    <a:ext uri="{FF2B5EF4-FFF2-40B4-BE49-F238E27FC236}">
                      <a16:creationId xmlns:a16="http://schemas.microsoft.com/office/drawing/2014/main" id="{74EC6AF8-78D3-FF43-AB40-487176B5FD6F}"/>
                    </a:ext>
                  </a:extLst>
                </p14:cNvPr>
                <p14:cNvContentPartPr/>
                <p14:nvPr/>
              </p14:nvContentPartPr>
              <p14:xfrm>
                <a:off x="6472800" y="4763211"/>
                <a:ext cx="360" cy="360"/>
              </p14:xfrm>
            </p:contentPart>
          </mc:Choice>
          <mc:Fallback xmlns="">
            <p:pic>
              <p:nvPicPr>
                <p:cNvPr id="88" name="Ink 87">
                  <a:extLst>
                    <a:ext uri="{FF2B5EF4-FFF2-40B4-BE49-F238E27FC236}">
                      <a16:creationId xmlns:a16="http://schemas.microsoft.com/office/drawing/2014/main" id="{74EC6AF8-78D3-FF43-AB40-487176B5FD6F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436800" y="472721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89" name="Ink 88">
                  <a:extLst>
                    <a:ext uri="{FF2B5EF4-FFF2-40B4-BE49-F238E27FC236}">
                      <a16:creationId xmlns:a16="http://schemas.microsoft.com/office/drawing/2014/main" id="{968BFF52-96CB-8B44-A447-FF8E123A5250}"/>
                    </a:ext>
                  </a:extLst>
                </p14:cNvPr>
                <p14:cNvContentPartPr/>
                <p14:nvPr/>
              </p14:nvContentPartPr>
              <p14:xfrm>
                <a:off x="7167240" y="4824051"/>
                <a:ext cx="360" cy="360"/>
              </p14:xfrm>
            </p:contentPart>
          </mc:Choice>
          <mc:Fallback xmlns="">
            <p:pic>
              <p:nvPicPr>
                <p:cNvPr id="89" name="Ink 88">
                  <a:extLst>
                    <a:ext uri="{FF2B5EF4-FFF2-40B4-BE49-F238E27FC236}">
                      <a16:creationId xmlns:a16="http://schemas.microsoft.com/office/drawing/2014/main" id="{968BFF52-96CB-8B44-A447-FF8E123A525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131600" y="478841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90" name="Ink 89">
                  <a:extLst>
                    <a:ext uri="{FF2B5EF4-FFF2-40B4-BE49-F238E27FC236}">
                      <a16:creationId xmlns:a16="http://schemas.microsoft.com/office/drawing/2014/main" id="{2B2092ED-BA0B-D243-BC86-EEB60EAFCFC1}"/>
                    </a:ext>
                  </a:extLst>
                </p14:cNvPr>
                <p14:cNvContentPartPr/>
                <p14:nvPr/>
              </p14:nvContentPartPr>
              <p14:xfrm>
                <a:off x="7158960" y="4585371"/>
                <a:ext cx="11520" cy="360"/>
              </p14:xfrm>
            </p:contentPart>
          </mc:Choice>
          <mc:Fallback xmlns="">
            <p:pic>
              <p:nvPicPr>
                <p:cNvPr id="90" name="Ink 89">
                  <a:extLst>
                    <a:ext uri="{FF2B5EF4-FFF2-40B4-BE49-F238E27FC236}">
                      <a16:creationId xmlns:a16="http://schemas.microsoft.com/office/drawing/2014/main" id="{2B2092ED-BA0B-D243-BC86-EEB60EAFCFC1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122960" y="4549731"/>
                  <a:ext cx="8316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91" name="Ink 90">
                  <a:extLst>
                    <a:ext uri="{FF2B5EF4-FFF2-40B4-BE49-F238E27FC236}">
                      <a16:creationId xmlns:a16="http://schemas.microsoft.com/office/drawing/2014/main" id="{248640C3-5374-7A4B-AAAA-24BDA4F91B0B}"/>
                    </a:ext>
                  </a:extLst>
                </p14:cNvPr>
                <p14:cNvContentPartPr/>
                <p14:nvPr/>
              </p14:nvContentPartPr>
              <p14:xfrm>
                <a:off x="6629400" y="4363611"/>
                <a:ext cx="360" cy="360"/>
              </p14:xfrm>
            </p:contentPart>
          </mc:Choice>
          <mc:Fallback xmlns="">
            <p:pic>
              <p:nvPicPr>
                <p:cNvPr id="91" name="Ink 90">
                  <a:extLst>
                    <a:ext uri="{FF2B5EF4-FFF2-40B4-BE49-F238E27FC236}">
                      <a16:creationId xmlns:a16="http://schemas.microsoft.com/office/drawing/2014/main" id="{248640C3-5374-7A4B-AAAA-24BDA4F91B0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593760" y="432797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92" name="Ink 91">
                  <a:extLst>
                    <a:ext uri="{FF2B5EF4-FFF2-40B4-BE49-F238E27FC236}">
                      <a16:creationId xmlns:a16="http://schemas.microsoft.com/office/drawing/2014/main" id="{AEB2D5FD-D583-9940-AFAB-FE8E659A31FC}"/>
                    </a:ext>
                  </a:extLst>
                </p14:cNvPr>
                <p14:cNvContentPartPr/>
                <p14:nvPr/>
              </p14:nvContentPartPr>
              <p14:xfrm>
                <a:off x="6994800" y="4096851"/>
                <a:ext cx="360" cy="360"/>
              </p14:xfrm>
            </p:contentPart>
          </mc:Choice>
          <mc:Fallback xmlns="">
            <p:pic>
              <p:nvPicPr>
                <p:cNvPr id="92" name="Ink 91">
                  <a:extLst>
                    <a:ext uri="{FF2B5EF4-FFF2-40B4-BE49-F238E27FC236}">
                      <a16:creationId xmlns:a16="http://schemas.microsoft.com/office/drawing/2014/main" id="{AEB2D5FD-D583-9940-AFAB-FE8E659A31F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959160" y="406085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93" name="Ink 92">
                  <a:extLst>
                    <a:ext uri="{FF2B5EF4-FFF2-40B4-BE49-F238E27FC236}">
                      <a16:creationId xmlns:a16="http://schemas.microsoft.com/office/drawing/2014/main" id="{409869DD-3F31-4842-95ED-656758207BF5}"/>
                    </a:ext>
                  </a:extLst>
                </p14:cNvPr>
                <p14:cNvContentPartPr/>
                <p14:nvPr/>
              </p14:nvContentPartPr>
              <p14:xfrm>
                <a:off x="7061400" y="3961491"/>
                <a:ext cx="360" cy="360"/>
              </p14:xfrm>
            </p:contentPart>
          </mc:Choice>
          <mc:Fallback xmlns="">
            <p:pic>
              <p:nvPicPr>
                <p:cNvPr id="93" name="Ink 92">
                  <a:extLst>
                    <a:ext uri="{FF2B5EF4-FFF2-40B4-BE49-F238E27FC236}">
                      <a16:creationId xmlns:a16="http://schemas.microsoft.com/office/drawing/2014/main" id="{409869DD-3F31-4842-95ED-656758207BF5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025400" y="392549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94" name="Ink 93">
                  <a:extLst>
                    <a:ext uri="{FF2B5EF4-FFF2-40B4-BE49-F238E27FC236}">
                      <a16:creationId xmlns:a16="http://schemas.microsoft.com/office/drawing/2014/main" id="{9745CA37-61D9-C44B-87F2-BF7849B4440A}"/>
                    </a:ext>
                  </a:extLst>
                </p14:cNvPr>
                <p14:cNvContentPartPr/>
                <p14:nvPr/>
              </p14:nvContentPartPr>
              <p14:xfrm>
                <a:off x="7196400" y="4289451"/>
                <a:ext cx="360" cy="360"/>
              </p14:xfrm>
            </p:contentPart>
          </mc:Choice>
          <mc:Fallback xmlns="">
            <p:pic>
              <p:nvPicPr>
                <p:cNvPr id="94" name="Ink 93">
                  <a:extLst>
                    <a:ext uri="{FF2B5EF4-FFF2-40B4-BE49-F238E27FC236}">
                      <a16:creationId xmlns:a16="http://schemas.microsoft.com/office/drawing/2014/main" id="{9745CA37-61D9-C44B-87F2-BF7849B4440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160400" y="425345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95" name="Ink 94">
                  <a:extLst>
                    <a:ext uri="{FF2B5EF4-FFF2-40B4-BE49-F238E27FC236}">
                      <a16:creationId xmlns:a16="http://schemas.microsoft.com/office/drawing/2014/main" id="{C5BC4F5A-13DB-F84E-9DBE-F121C00146D8}"/>
                    </a:ext>
                  </a:extLst>
                </p14:cNvPr>
                <p14:cNvContentPartPr/>
                <p14:nvPr/>
              </p14:nvContentPartPr>
              <p14:xfrm>
                <a:off x="7479720" y="3909651"/>
                <a:ext cx="360" cy="360"/>
              </p14:xfrm>
            </p:contentPart>
          </mc:Choice>
          <mc:Fallback xmlns="">
            <p:pic>
              <p:nvPicPr>
                <p:cNvPr id="95" name="Ink 94">
                  <a:extLst>
                    <a:ext uri="{FF2B5EF4-FFF2-40B4-BE49-F238E27FC236}">
                      <a16:creationId xmlns:a16="http://schemas.microsoft.com/office/drawing/2014/main" id="{C5BC4F5A-13DB-F84E-9DBE-F121C00146D8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443720" y="387401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96" name="Ink 95">
                  <a:extLst>
                    <a:ext uri="{FF2B5EF4-FFF2-40B4-BE49-F238E27FC236}">
                      <a16:creationId xmlns:a16="http://schemas.microsoft.com/office/drawing/2014/main" id="{903E17DA-0F5F-9048-AA78-4299DB6EFCFA}"/>
                    </a:ext>
                  </a:extLst>
                </p14:cNvPr>
                <p14:cNvContentPartPr/>
                <p14:nvPr/>
              </p14:nvContentPartPr>
              <p14:xfrm>
                <a:off x="8210160" y="3793731"/>
                <a:ext cx="360" cy="360"/>
              </p14:xfrm>
            </p:contentPart>
          </mc:Choice>
          <mc:Fallback xmlns="">
            <p:pic>
              <p:nvPicPr>
                <p:cNvPr id="96" name="Ink 95">
                  <a:extLst>
                    <a:ext uri="{FF2B5EF4-FFF2-40B4-BE49-F238E27FC236}">
                      <a16:creationId xmlns:a16="http://schemas.microsoft.com/office/drawing/2014/main" id="{903E17DA-0F5F-9048-AA78-4299DB6EFCF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174160" y="375773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97" name="Ink 96">
                  <a:extLst>
                    <a:ext uri="{FF2B5EF4-FFF2-40B4-BE49-F238E27FC236}">
                      <a16:creationId xmlns:a16="http://schemas.microsoft.com/office/drawing/2014/main" id="{70F89589-B191-2847-87C8-A65D1AB3FB73}"/>
                    </a:ext>
                  </a:extLst>
                </p14:cNvPr>
                <p14:cNvContentPartPr/>
                <p14:nvPr/>
              </p14:nvContentPartPr>
              <p14:xfrm>
                <a:off x="7372440" y="3544971"/>
                <a:ext cx="360" cy="360"/>
              </p14:xfrm>
            </p:contentPart>
          </mc:Choice>
          <mc:Fallback xmlns="">
            <p:pic>
              <p:nvPicPr>
                <p:cNvPr id="97" name="Ink 96">
                  <a:extLst>
                    <a:ext uri="{FF2B5EF4-FFF2-40B4-BE49-F238E27FC236}">
                      <a16:creationId xmlns:a16="http://schemas.microsoft.com/office/drawing/2014/main" id="{70F89589-B191-2847-87C8-A65D1AB3FB7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336800" y="350933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98" name="Ink 97">
                  <a:extLst>
                    <a:ext uri="{FF2B5EF4-FFF2-40B4-BE49-F238E27FC236}">
                      <a16:creationId xmlns:a16="http://schemas.microsoft.com/office/drawing/2014/main" id="{75035578-B821-D948-8513-B885AF8BDBC9}"/>
                    </a:ext>
                  </a:extLst>
                </p14:cNvPr>
                <p14:cNvContentPartPr/>
                <p14:nvPr/>
              </p14:nvContentPartPr>
              <p14:xfrm>
                <a:off x="7372440" y="3264891"/>
                <a:ext cx="360" cy="360"/>
              </p14:xfrm>
            </p:contentPart>
          </mc:Choice>
          <mc:Fallback xmlns="">
            <p:pic>
              <p:nvPicPr>
                <p:cNvPr id="98" name="Ink 97">
                  <a:extLst>
                    <a:ext uri="{FF2B5EF4-FFF2-40B4-BE49-F238E27FC236}">
                      <a16:creationId xmlns:a16="http://schemas.microsoft.com/office/drawing/2014/main" id="{75035578-B821-D948-8513-B885AF8BDBC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336800" y="322925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99" name="Ink 98">
                  <a:extLst>
                    <a:ext uri="{FF2B5EF4-FFF2-40B4-BE49-F238E27FC236}">
                      <a16:creationId xmlns:a16="http://schemas.microsoft.com/office/drawing/2014/main" id="{39C3B257-62F9-0347-BB20-D55284288F5D}"/>
                    </a:ext>
                  </a:extLst>
                </p14:cNvPr>
                <p14:cNvContentPartPr/>
                <p14:nvPr/>
              </p14:nvContentPartPr>
              <p14:xfrm>
                <a:off x="7840080" y="3214131"/>
                <a:ext cx="360" cy="360"/>
              </p14:xfrm>
            </p:contentPart>
          </mc:Choice>
          <mc:Fallback xmlns="">
            <p:pic>
              <p:nvPicPr>
                <p:cNvPr id="99" name="Ink 98">
                  <a:extLst>
                    <a:ext uri="{FF2B5EF4-FFF2-40B4-BE49-F238E27FC236}">
                      <a16:creationId xmlns:a16="http://schemas.microsoft.com/office/drawing/2014/main" id="{39C3B257-62F9-0347-BB20-D55284288F5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804440" y="317813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F9CA81A2-E568-AC4D-85F8-AEAF36AE9CF8}"/>
                    </a:ext>
                  </a:extLst>
                </p14:cNvPr>
                <p14:cNvContentPartPr/>
                <p14:nvPr/>
              </p14:nvContentPartPr>
              <p14:xfrm>
                <a:off x="8784360" y="2661531"/>
                <a:ext cx="360" cy="36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F9CA81A2-E568-AC4D-85F8-AEAF36AE9CF8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748360" y="262589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01" name="Ink 100">
                  <a:extLst>
                    <a:ext uri="{FF2B5EF4-FFF2-40B4-BE49-F238E27FC236}">
                      <a16:creationId xmlns:a16="http://schemas.microsoft.com/office/drawing/2014/main" id="{D7F29573-7F6F-3A4E-A327-445A2A8E2F2C}"/>
                    </a:ext>
                  </a:extLst>
                </p14:cNvPr>
                <p14:cNvContentPartPr/>
                <p14:nvPr/>
              </p14:nvContentPartPr>
              <p14:xfrm>
                <a:off x="7955640" y="2424651"/>
                <a:ext cx="360" cy="360"/>
              </p14:xfrm>
            </p:contentPart>
          </mc:Choice>
          <mc:Fallback xmlns="">
            <p:pic>
              <p:nvPicPr>
                <p:cNvPr id="101" name="Ink 100">
                  <a:extLst>
                    <a:ext uri="{FF2B5EF4-FFF2-40B4-BE49-F238E27FC236}">
                      <a16:creationId xmlns:a16="http://schemas.microsoft.com/office/drawing/2014/main" id="{D7F29573-7F6F-3A4E-A327-445A2A8E2F2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920000" y="238901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02" name="Ink 101">
                  <a:extLst>
                    <a:ext uri="{FF2B5EF4-FFF2-40B4-BE49-F238E27FC236}">
                      <a16:creationId xmlns:a16="http://schemas.microsoft.com/office/drawing/2014/main" id="{D3DD855A-DC45-A848-BBCD-1C46C6548F8C}"/>
                    </a:ext>
                  </a:extLst>
                </p14:cNvPr>
                <p14:cNvContentPartPr/>
                <p14:nvPr/>
              </p14:nvContentPartPr>
              <p14:xfrm>
                <a:off x="8327160" y="2717331"/>
                <a:ext cx="360" cy="360"/>
              </p14:xfrm>
            </p:contentPart>
          </mc:Choice>
          <mc:Fallback xmlns="">
            <p:pic>
              <p:nvPicPr>
                <p:cNvPr id="102" name="Ink 101">
                  <a:extLst>
                    <a:ext uri="{FF2B5EF4-FFF2-40B4-BE49-F238E27FC236}">
                      <a16:creationId xmlns:a16="http://schemas.microsoft.com/office/drawing/2014/main" id="{D3DD855A-DC45-A848-BBCD-1C46C6548F8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291520" y="268133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03" name="Ink 102">
                  <a:extLst>
                    <a:ext uri="{FF2B5EF4-FFF2-40B4-BE49-F238E27FC236}">
                      <a16:creationId xmlns:a16="http://schemas.microsoft.com/office/drawing/2014/main" id="{847242FC-19FC-EA4B-98C0-E29C4E62FBED}"/>
                    </a:ext>
                  </a:extLst>
                </p14:cNvPr>
                <p14:cNvContentPartPr/>
                <p14:nvPr/>
              </p14:nvContentPartPr>
              <p14:xfrm>
                <a:off x="8790480" y="3013251"/>
                <a:ext cx="360" cy="360"/>
              </p14:xfrm>
            </p:contentPart>
          </mc:Choice>
          <mc:Fallback xmlns="">
            <p:pic>
              <p:nvPicPr>
                <p:cNvPr id="103" name="Ink 102">
                  <a:extLst>
                    <a:ext uri="{FF2B5EF4-FFF2-40B4-BE49-F238E27FC236}">
                      <a16:creationId xmlns:a16="http://schemas.microsoft.com/office/drawing/2014/main" id="{847242FC-19FC-EA4B-98C0-E29C4E62FBE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754480" y="297725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04" name="Ink 103">
                  <a:extLst>
                    <a:ext uri="{FF2B5EF4-FFF2-40B4-BE49-F238E27FC236}">
                      <a16:creationId xmlns:a16="http://schemas.microsoft.com/office/drawing/2014/main" id="{91026886-BB0F-9A43-AE76-0FE58CD15F56}"/>
                    </a:ext>
                  </a:extLst>
                </p14:cNvPr>
                <p14:cNvContentPartPr/>
                <p14:nvPr/>
              </p14:nvContentPartPr>
              <p14:xfrm>
                <a:off x="9253080" y="2244291"/>
                <a:ext cx="360" cy="360"/>
              </p14:xfrm>
            </p:contentPart>
          </mc:Choice>
          <mc:Fallback xmlns="">
            <p:pic>
              <p:nvPicPr>
                <p:cNvPr id="104" name="Ink 103">
                  <a:extLst>
                    <a:ext uri="{FF2B5EF4-FFF2-40B4-BE49-F238E27FC236}">
                      <a16:creationId xmlns:a16="http://schemas.microsoft.com/office/drawing/2014/main" id="{91026886-BB0F-9A43-AE76-0FE58CD15F5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17080" y="220865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05" name="Ink 104">
                  <a:extLst>
                    <a:ext uri="{FF2B5EF4-FFF2-40B4-BE49-F238E27FC236}">
                      <a16:creationId xmlns:a16="http://schemas.microsoft.com/office/drawing/2014/main" id="{82B5477F-8A77-2F44-BED0-E42703307B94}"/>
                    </a:ext>
                  </a:extLst>
                </p14:cNvPr>
                <p14:cNvContentPartPr/>
                <p14:nvPr/>
              </p14:nvContentPartPr>
              <p14:xfrm>
                <a:off x="10343160" y="2066451"/>
                <a:ext cx="360" cy="360"/>
              </p14:xfrm>
            </p:contentPart>
          </mc:Choice>
          <mc:Fallback xmlns="">
            <p:pic>
              <p:nvPicPr>
                <p:cNvPr id="105" name="Ink 104">
                  <a:extLst>
                    <a:ext uri="{FF2B5EF4-FFF2-40B4-BE49-F238E27FC236}">
                      <a16:creationId xmlns:a16="http://schemas.microsoft.com/office/drawing/2014/main" id="{82B5477F-8A77-2F44-BED0-E42703307B94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307520" y="203045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06" name="Ink 105">
                  <a:extLst>
                    <a:ext uri="{FF2B5EF4-FFF2-40B4-BE49-F238E27FC236}">
                      <a16:creationId xmlns:a16="http://schemas.microsoft.com/office/drawing/2014/main" id="{8889C2FE-A735-6648-BF0D-0F53C810C1EC}"/>
                    </a:ext>
                  </a:extLst>
                </p14:cNvPr>
                <p14:cNvContentPartPr/>
                <p14:nvPr/>
              </p14:nvContentPartPr>
              <p14:xfrm>
                <a:off x="10365120" y="2484411"/>
                <a:ext cx="360" cy="360"/>
              </p14:xfrm>
            </p:contentPart>
          </mc:Choice>
          <mc:Fallback xmlns="">
            <p:pic>
              <p:nvPicPr>
                <p:cNvPr id="106" name="Ink 105">
                  <a:extLst>
                    <a:ext uri="{FF2B5EF4-FFF2-40B4-BE49-F238E27FC236}">
                      <a16:creationId xmlns:a16="http://schemas.microsoft.com/office/drawing/2014/main" id="{8889C2FE-A735-6648-BF0D-0F53C810C1E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329120" y="244877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107" name="Ink 106">
                  <a:extLst>
                    <a:ext uri="{FF2B5EF4-FFF2-40B4-BE49-F238E27FC236}">
                      <a16:creationId xmlns:a16="http://schemas.microsoft.com/office/drawing/2014/main" id="{DF761042-B3B9-8A4D-9A23-8C0B1CD011D3}"/>
                    </a:ext>
                  </a:extLst>
                </p14:cNvPr>
                <p14:cNvContentPartPr/>
                <p14:nvPr/>
              </p14:nvContentPartPr>
              <p14:xfrm>
                <a:off x="10629360" y="3026211"/>
                <a:ext cx="360" cy="360"/>
              </p14:xfrm>
            </p:contentPart>
          </mc:Choice>
          <mc:Fallback xmlns="">
            <p:pic>
              <p:nvPicPr>
                <p:cNvPr id="107" name="Ink 106">
                  <a:extLst>
                    <a:ext uri="{FF2B5EF4-FFF2-40B4-BE49-F238E27FC236}">
                      <a16:creationId xmlns:a16="http://schemas.microsoft.com/office/drawing/2014/main" id="{DF761042-B3B9-8A4D-9A23-8C0B1CD011D3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593360" y="299057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08" name="Ink 107">
                  <a:extLst>
                    <a:ext uri="{FF2B5EF4-FFF2-40B4-BE49-F238E27FC236}">
                      <a16:creationId xmlns:a16="http://schemas.microsoft.com/office/drawing/2014/main" id="{440C6786-4406-B642-B9C4-B301A96B612B}"/>
                    </a:ext>
                  </a:extLst>
                </p14:cNvPr>
                <p14:cNvContentPartPr/>
                <p14:nvPr/>
              </p14:nvContentPartPr>
              <p14:xfrm>
                <a:off x="11504880" y="2795091"/>
                <a:ext cx="360" cy="360"/>
              </p14:xfrm>
            </p:contentPart>
          </mc:Choice>
          <mc:Fallback xmlns="">
            <p:pic>
              <p:nvPicPr>
                <p:cNvPr id="108" name="Ink 107">
                  <a:extLst>
                    <a:ext uri="{FF2B5EF4-FFF2-40B4-BE49-F238E27FC236}">
                      <a16:creationId xmlns:a16="http://schemas.microsoft.com/office/drawing/2014/main" id="{440C6786-4406-B642-B9C4-B301A96B612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1468880" y="275945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109" name="Ink 108">
                  <a:extLst>
                    <a:ext uri="{FF2B5EF4-FFF2-40B4-BE49-F238E27FC236}">
                      <a16:creationId xmlns:a16="http://schemas.microsoft.com/office/drawing/2014/main" id="{87C34B9C-3E15-3E49-89AB-A4B794724FA8}"/>
                    </a:ext>
                  </a:extLst>
                </p14:cNvPr>
                <p14:cNvContentPartPr/>
                <p14:nvPr/>
              </p14:nvContentPartPr>
              <p14:xfrm>
                <a:off x="11073600" y="3878331"/>
                <a:ext cx="360" cy="360"/>
              </p14:xfrm>
            </p:contentPart>
          </mc:Choice>
          <mc:Fallback xmlns="">
            <p:pic>
              <p:nvPicPr>
                <p:cNvPr id="109" name="Ink 108">
                  <a:extLst>
                    <a:ext uri="{FF2B5EF4-FFF2-40B4-BE49-F238E27FC236}">
                      <a16:creationId xmlns:a16="http://schemas.microsoft.com/office/drawing/2014/main" id="{87C34B9C-3E15-3E49-89AB-A4B794724FA8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1037960" y="384269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10" name="Ink 109">
                  <a:extLst>
                    <a:ext uri="{FF2B5EF4-FFF2-40B4-BE49-F238E27FC236}">
                      <a16:creationId xmlns:a16="http://schemas.microsoft.com/office/drawing/2014/main" id="{878646E8-5967-BD49-93B6-ED0DC932414F}"/>
                    </a:ext>
                  </a:extLst>
                </p14:cNvPr>
                <p14:cNvContentPartPr/>
                <p14:nvPr/>
              </p14:nvContentPartPr>
              <p14:xfrm>
                <a:off x="10872720" y="4539291"/>
                <a:ext cx="360" cy="360"/>
              </p14:xfrm>
            </p:contentPart>
          </mc:Choice>
          <mc:Fallback xmlns="">
            <p:pic>
              <p:nvPicPr>
                <p:cNvPr id="110" name="Ink 109">
                  <a:extLst>
                    <a:ext uri="{FF2B5EF4-FFF2-40B4-BE49-F238E27FC236}">
                      <a16:creationId xmlns:a16="http://schemas.microsoft.com/office/drawing/2014/main" id="{878646E8-5967-BD49-93B6-ED0DC932414F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837080" y="450365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111" name="Ink 110">
                  <a:extLst>
                    <a:ext uri="{FF2B5EF4-FFF2-40B4-BE49-F238E27FC236}">
                      <a16:creationId xmlns:a16="http://schemas.microsoft.com/office/drawing/2014/main" id="{0FD14FA3-D34A-7F49-A36C-5A1700B0ECB9}"/>
                    </a:ext>
                  </a:extLst>
                </p14:cNvPr>
                <p14:cNvContentPartPr/>
                <p14:nvPr/>
              </p14:nvContentPartPr>
              <p14:xfrm>
                <a:off x="11846160" y="4503651"/>
                <a:ext cx="360" cy="360"/>
              </p14:xfrm>
            </p:contentPart>
          </mc:Choice>
          <mc:Fallback xmlns="">
            <p:pic>
              <p:nvPicPr>
                <p:cNvPr id="111" name="Ink 110">
                  <a:extLst>
                    <a:ext uri="{FF2B5EF4-FFF2-40B4-BE49-F238E27FC236}">
                      <a16:creationId xmlns:a16="http://schemas.microsoft.com/office/drawing/2014/main" id="{0FD14FA3-D34A-7F49-A36C-5A1700B0ECB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1810160" y="446801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12" name="Ink 111">
                  <a:extLst>
                    <a:ext uri="{FF2B5EF4-FFF2-40B4-BE49-F238E27FC236}">
                      <a16:creationId xmlns:a16="http://schemas.microsoft.com/office/drawing/2014/main" id="{53C2940E-1A15-7745-A188-C913371ACB32}"/>
                    </a:ext>
                  </a:extLst>
                </p14:cNvPr>
                <p14:cNvContentPartPr/>
                <p14:nvPr/>
              </p14:nvContentPartPr>
              <p14:xfrm>
                <a:off x="11805840" y="5166051"/>
                <a:ext cx="360" cy="360"/>
              </p14:xfrm>
            </p:contentPart>
          </mc:Choice>
          <mc:Fallback xmlns="">
            <p:pic>
              <p:nvPicPr>
                <p:cNvPr id="112" name="Ink 111">
                  <a:extLst>
                    <a:ext uri="{FF2B5EF4-FFF2-40B4-BE49-F238E27FC236}">
                      <a16:creationId xmlns:a16="http://schemas.microsoft.com/office/drawing/2014/main" id="{53C2940E-1A15-7745-A188-C913371ACB3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1769840" y="513041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113" name="Ink 112">
                  <a:extLst>
                    <a:ext uri="{FF2B5EF4-FFF2-40B4-BE49-F238E27FC236}">
                      <a16:creationId xmlns:a16="http://schemas.microsoft.com/office/drawing/2014/main" id="{6869E832-FF40-3044-A96F-BBB43DAA4CA0}"/>
                    </a:ext>
                  </a:extLst>
                </p14:cNvPr>
                <p14:cNvContentPartPr/>
                <p14:nvPr/>
              </p14:nvContentPartPr>
              <p14:xfrm>
                <a:off x="11805840" y="5471691"/>
                <a:ext cx="360" cy="360"/>
              </p14:xfrm>
            </p:contentPart>
          </mc:Choice>
          <mc:Fallback xmlns="">
            <p:pic>
              <p:nvPicPr>
                <p:cNvPr id="113" name="Ink 112">
                  <a:extLst>
                    <a:ext uri="{FF2B5EF4-FFF2-40B4-BE49-F238E27FC236}">
                      <a16:creationId xmlns:a16="http://schemas.microsoft.com/office/drawing/2014/main" id="{6869E832-FF40-3044-A96F-BBB43DAA4CA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1769840" y="543605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14" name="Ink 113">
                  <a:extLst>
                    <a:ext uri="{FF2B5EF4-FFF2-40B4-BE49-F238E27FC236}">
                      <a16:creationId xmlns:a16="http://schemas.microsoft.com/office/drawing/2014/main" id="{384C389B-0DDB-CD4D-B70B-AFD8C1C8048A}"/>
                    </a:ext>
                  </a:extLst>
                </p14:cNvPr>
                <p14:cNvContentPartPr/>
                <p14:nvPr/>
              </p14:nvContentPartPr>
              <p14:xfrm>
                <a:off x="7620120" y="4359530"/>
                <a:ext cx="360" cy="360"/>
              </p14:xfrm>
            </p:contentPart>
          </mc:Choice>
          <mc:Fallback xmlns="">
            <p:pic>
              <p:nvPicPr>
                <p:cNvPr id="114" name="Ink 113">
                  <a:extLst>
                    <a:ext uri="{FF2B5EF4-FFF2-40B4-BE49-F238E27FC236}">
                      <a16:creationId xmlns:a16="http://schemas.microsoft.com/office/drawing/2014/main" id="{384C389B-0DDB-CD4D-B70B-AFD8C1C8048A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7584120" y="4323890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15" name="Ink 114">
                  <a:extLst>
                    <a:ext uri="{FF2B5EF4-FFF2-40B4-BE49-F238E27FC236}">
                      <a16:creationId xmlns:a16="http://schemas.microsoft.com/office/drawing/2014/main" id="{CD08F650-0312-5A42-A74B-674BFCB5C308}"/>
                    </a:ext>
                  </a:extLst>
                </p14:cNvPr>
                <p14:cNvContentPartPr/>
                <p14:nvPr/>
              </p14:nvContentPartPr>
              <p14:xfrm>
                <a:off x="7492483" y="3030191"/>
                <a:ext cx="360" cy="360"/>
              </p14:xfrm>
            </p:contentPart>
          </mc:Choice>
          <mc:Fallback xmlns="">
            <p:pic>
              <p:nvPicPr>
                <p:cNvPr id="115" name="Ink 114">
                  <a:extLst>
                    <a:ext uri="{FF2B5EF4-FFF2-40B4-BE49-F238E27FC236}">
                      <a16:creationId xmlns:a16="http://schemas.microsoft.com/office/drawing/2014/main" id="{CD08F650-0312-5A42-A74B-674BFCB5C308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7456843" y="299419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116" name="Ink 115">
                  <a:extLst>
                    <a:ext uri="{FF2B5EF4-FFF2-40B4-BE49-F238E27FC236}">
                      <a16:creationId xmlns:a16="http://schemas.microsoft.com/office/drawing/2014/main" id="{81B599A3-AF06-E846-A719-343AC8E2B608}"/>
                    </a:ext>
                  </a:extLst>
                </p14:cNvPr>
                <p14:cNvContentPartPr/>
                <p14:nvPr/>
              </p14:nvContentPartPr>
              <p14:xfrm>
                <a:off x="8604797" y="2243931"/>
                <a:ext cx="360" cy="360"/>
              </p14:xfrm>
            </p:contentPart>
          </mc:Choice>
          <mc:Fallback xmlns="">
            <p:pic>
              <p:nvPicPr>
                <p:cNvPr id="116" name="Ink 115">
                  <a:extLst>
                    <a:ext uri="{FF2B5EF4-FFF2-40B4-BE49-F238E27FC236}">
                      <a16:creationId xmlns:a16="http://schemas.microsoft.com/office/drawing/2014/main" id="{81B599A3-AF06-E846-A719-343AC8E2B608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568797" y="220793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17" name="Ink 116">
                  <a:extLst>
                    <a:ext uri="{FF2B5EF4-FFF2-40B4-BE49-F238E27FC236}">
                      <a16:creationId xmlns:a16="http://schemas.microsoft.com/office/drawing/2014/main" id="{7535222B-9D11-B149-9D37-07CF13D7B915}"/>
                    </a:ext>
                  </a:extLst>
                </p14:cNvPr>
                <p14:cNvContentPartPr/>
                <p14:nvPr/>
              </p14:nvContentPartPr>
              <p14:xfrm>
                <a:off x="9920880" y="2591691"/>
                <a:ext cx="360" cy="360"/>
              </p14:xfrm>
            </p:contentPart>
          </mc:Choice>
          <mc:Fallback xmlns="">
            <p:pic>
              <p:nvPicPr>
                <p:cNvPr id="117" name="Ink 116">
                  <a:extLst>
                    <a:ext uri="{FF2B5EF4-FFF2-40B4-BE49-F238E27FC236}">
                      <a16:creationId xmlns:a16="http://schemas.microsoft.com/office/drawing/2014/main" id="{7535222B-9D11-B149-9D37-07CF13D7B915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9884880" y="255569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118" name="Ink 117">
                  <a:extLst>
                    <a:ext uri="{FF2B5EF4-FFF2-40B4-BE49-F238E27FC236}">
                      <a16:creationId xmlns:a16="http://schemas.microsoft.com/office/drawing/2014/main" id="{DC500589-A91B-2B4C-AAC4-06894192596F}"/>
                    </a:ext>
                  </a:extLst>
                </p14:cNvPr>
                <p14:cNvContentPartPr/>
                <p14:nvPr/>
              </p14:nvContentPartPr>
              <p14:xfrm>
                <a:off x="11783880" y="3593571"/>
                <a:ext cx="360" cy="360"/>
              </p14:xfrm>
            </p:contentPart>
          </mc:Choice>
          <mc:Fallback xmlns="">
            <p:pic>
              <p:nvPicPr>
                <p:cNvPr id="118" name="Ink 117">
                  <a:extLst>
                    <a:ext uri="{FF2B5EF4-FFF2-40B4-BE49-F238E27FC236}">
                      <a16:creationId xmlns:a16="http://schemas.microsoft.com/office/drawing/2014/main" id="{DC500589-A91B-2B4C-AAC4-06894192596F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1748240" y="3557571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7A8022C0-DFB0-9F4F-A847-04F8C89603E1}"/>
                  </a:ext>
                </a:extLst>
              </p14:cNvPr>
              <p14:cNvContentPartPr/>
              <p14:nvPr/>
            </p14:nvContentPartPr>
            <p14:xfrm>
              <a:off x="6508620" y="2325425"/>
              <a:ext cx="5172840" cy="322956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7A8022C0-DFB0-9F4F-A847-04F8C89603E1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499620" y="2316785"/>
                <a:ext cx="5190480" cy="324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0ADF1D2F-809D-4746-9062-2338F56DE5D6}"/>
                  </a:ext>
                </a:extLst>
              </p14:cNvPr>
              <p14:cNvContentPartPr/>
              <p14:nvPr/>
            </p14:nvContentPartPr>
            <p14:xfrm>
              <a:off x="6426902" y="2018747"/>
              <a:ext cx="5525280" cy="358488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0ADF1D2F-809D-4746-9062-2338F56DE5D6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417902" y="2009747"/>
                <a:ext cx="5542920" cy="36025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CDB2B-CB98-6A4F-BF7B-A61DA04DC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56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Neural networks</a:t>
            </a: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6A6A8DA3-7E1F-7E4A-8D76-FE67355F50D2}"/>
              </a:ext>
            </a:extLst>
          </p:cNvPr>
          <p:cNvSpPr/>
          <p:nvPr/>
        </p:nvSpPr>
        <p:spPr>
          <a:xfrm>
            <a:off x="2966556" y="163676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5">
            <a:extLst>
              <a:ext uri="{FF2B5EF4-FFF2-40B4-BE49-F238E27FC236}">
                <a16:creationId xmlns:a16="http://schemas.microsoft.com/office/drawing/2014/main" id="{FF327E67-965D-8F45-B833-762DBFC5A647}"/>
              </a:ext>
            </a:extLst>
          </p:cNvPr>
          <p:cNvSpPr/>
          <p:nvPr/>
        </p:nvSpPr>
        <p:spPr>
          <a:xfrm>
            <a:off x="2966556" y="236828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6">
            <a:extLst>
              <a:ext uri="{FF2B5EF4-FFF2-40B4-BE49-F238E27FC236}">
                <a16:creationId xmlns:a16="http://schemas.microsoft.com/office/drawing/2014/main" id="{C90B1363-08F0-3D48-9416-E298FB51C73E}"/>
              </a:ext>
            </a:extLst>
          </p:cNvPr>
          <p:cNvSpPr/>
          <p:nvPr/>
        </p:nvSpPr>
        <p:spPr>
          <a:xfrm>
            <a:off x="2966556" y="364844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TextShape 7">
            <a:extLst>
              <a:ext uri="{FF2B5EF4-FFF2-40B4-BE49-F238E27FC236}">
                <a16:creationId xmlns:a16="http://schemas.microsoft.com/office/drawing/2014/main" id="{7B671129-795B-B14B-8B18-73D6D3F1BCDB}"/>
              </a:ext>
            </a:extLst>
          </p:cNvPr>
          <p:cNvSpPr txBox="1"/>
          <p:nvPr/>
        </p:nvSpPr>
        <p:spPr>
          <a:xfrm>
            <a:off x="3057996" y="3099800"/>
            <a:ext cx="7315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...</a:t>
            </a:r>
          </a:p>
        </p:txBody>
      </p:sp>
      <p:sp>
        <p:nvSpPr>
          <p:cNvPr id="15" name="CustomShape 8">
            <a:extLst>
              <a:ext uri="{FF2B5EF4-FFF2-40B4-BE49-F238E27FC236}">
                <a16:creationId xmlns:a16="http://schemas.microsoft.com/office/drawing/2014/main" id="{5C103E30-75B8-4948-BDAF-38C6BED18D31}"/>
              </a:ext>
            </a:extLst>
          </p:cNvPr>
          <p:cNvSpPr/>
          <p:nvPr/>
        </p:nvSpPr>
        <p:spPr>
          <a:xfrm>
            <a:off x="8452956" y="2490834"/>
            <a:ext cx="548640" cy="548640"/>
          </a:xfrm>
          <a:prstGeom prst="ellipse">
            <a:avLst/>
          </a:prstGeom>
          <a:solidFill>
            <a:srgbClr val="579835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cxnSp>
        <p:nvCxnSpPr>
          <p:cNvPr id="18" name="Line 12">
            <a:extLst>
              <a:ext uri="{FF2B5EF4-FFF2-40B4-BE49-F238E27FC236}">
                <a16:creationId xmlns:a16="http://schemas.microsoft.com/office/drawing/2014/main" id="{EC34FB5B-DA52-324B-AA69-305915073A5A}"/>
              </a:ext>
            </a:extLst>
          </p:cNvPr>
          <p:cNvCxnSpPr>
            <a:stCxn id="11" idx="6"/>
          </p:cNvCxnSpPr>
          <p:nvPr/>
        </p:nvCxnSpPr>
        <p:spPr>
          <a:xfrm>
            <a:off x="3515196" y="1911080"/>
            <a:ext cx="914760" cy="91476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0" name="Line 13">
            <a:extLst>
              <a:ext uri="{FF2B5EF4-FFF2-40B4-BE49-F238E27FC236}">
                <a16:creationId xmlns:a16="http://schemas.microsoft.com/office/drawing/2014/main" id="{0856CDFB-C232-6B4C-AFAC-C2E19BB6C187}"/>
              </a:ext>
            </a:extLst>
          </p:cNvPr>
          <p:cNvCxnSpPr>
            <a:stCxn id="12" idx="6"/>
          </p:cNvCxnSpPr>
          <p:nvPr/>
        </p:nvCxnSpPr>
        <p:spPr>
          <a:xfrm>
            <a:off x="3515196" y="2642600"/>
            <a:ext cx="914760" cy="1832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" name="Line 14">
            <a:extLst>
              <a:ext uri="{FF2B5EF4-FFF2-40B4-BE49-F238E27FC236}">
                <a16:creationId xmlns:a16="http://schemas.microsoft.com/office/drawing/2014/main" id="{99D5F406-7F2A-5849-8A8B-001F2BAF39E1}"/>
              </a:ext>
            </a:extLst>
          </p:cNvPr>
          <p:cNvCxnSpPr>
            <a:stCxn id="13" idx="6"/>
          </p:cNvCxnSpPr>
          <p:nvPr/>
        </p:nvCxnSpPr>
        <p:spPr>
          <a:xfrm flipV="1">
            <a:off x="3515196" y="2825480"/>
            <a:ext cx="914760" cy="10976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2" name="Line 15">
            <a:extLst>
              <a:ext uri="{FF2B5EF4-FFF2-40B4-BE49-F238E27FC236}">
                <a16:creationId xmlns:a16="http://schemas.microsoft.com/office/drawing/2014/main" id="{C11595CB-3D53-F340-B448-4D1CC6A3008C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7599535" y="2765154"/>
            <a:ext cx="853421" cy="1270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sp>
        <p:nvSpPr>
          <p:cNvPr id="31" name="TextShape 3">
            <a:extLst>
              <a:ext uri="{FF2B5EF4-FFF2-40B4-BE49-F238E27FC236}">
                <a16:creationId xmlns:a16="http://schemas.microsoft.com/office/drawing/2014/main" id="{40D6DF36-C9F6-1345-BB1D-CF5E15A47C38}"/>
              </a:ext>
            </a:extLst>
          </p:cNvPr>
          <p:cNvSpPr txBox="1"/>
          <p:nvPr/>
        </p:nvSpPr>
        <p:spPr>
          <a:xfrm rot="699401">
            <a:off x="4725046" y="2567650"/>
            <a:ext cx="1612440" cy="14407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1" strike="noStrike" spc="-1" dirty="0">
                <a:solidFill>
                  <a:srgbClr val="FFFFFF"/>
                </a:solidFill>
                <a:latin typeface="Arial"/>
              </a:rPr>
              <a:t>Some ML Model</a:t>
            </a:r>
          </a:p>
        </p:txBody>
      </p:sp>
      <p:sp>
        <p:nvSpPr>
          <p:cNvPr id="32" name="TextShape 17">
            <a:extLst>
              <a:ext uri="{FF2B5EF4-FFF2-40B4-BE49-F238E27FC236}">
                <a16:creationId xmlns:a16="http://schemas.microsoft.com/office/drawing/2014/main" id="{7E1DC99E-CE5A-C841-9FB9-71FB1D6D76CC}"/>
              </a:ext>
            </a:extLst>
          </p:cNvPr>
          <p:cNvSpPr txBox="1"/>
          <p:nvPr/>
        </p:nvSpPr>
        <p:spPr>
          <a:xfrm>
            <a:off x="9327241" y="2077538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Labels</a:t>
            </a:r>
            <a:r>
              <a:rPr lang="en-US" sz="2400" b="0" strike="noStrike" spc="-1" dirty="0">
                <a:latin typeface="Arial"/>
              </a:rPr>
              <a:t>: Outputs</a:t>
            </a:r>
          </a:p>
          <a:p>
            <a:pPr algn="ctr"/>
            <a:r>
              <a:rPr lang="en-US" sz="2400" spc="-1" dirty="0">
                <a:latin typeface="Arial"/>
              </a:rPr>
              <a:t>e.g.       .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E3884AC-6F76-5045-B361-B601C813B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078" y="2931910"/>
            <a:ext cx="593645" cy="318331"/>
          </a:xfrm>
          <a:prstGeom prst="rect">
            <a:avLst/>
          </a:prstGeom>
          <a:ln w="28575">
            <a:noFill/>
          </a:ln>
        </p:spPr>
      </p:pic>
      <p:sp>
        <p:nvSpPr>
          <p:cNvPr id="35" name="TextShape 17">
            <a:extLst>
              <a:ext uri="{FF2B5EF4-FFF2-40B4-BE49-F238E27FC236}">
                <a16:creationId xmlns:a16="http://schemas.microsoft.com/office/drawing/2014/main" id="{84CD41E2-6EE4-844A-946D-71D47247955A}"/>
              </a:ext>
            </a:extLst>
          </p:cNvPr>
          <p:cNvSpPr txBox="1"/>
          <p:nvPr/>
        </p:nvSpPr>
        <p:spPr>
          <a:xfrm>
            <a:off x="512885" y="2335150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Features</a:t>
            </a:r>
            <a:r>
              <a:rPr lang="en-US" sz="2400" b="0" strike="noStrike" spc="-1" dirty="0">
                <a:latin typeface="Arial"/>
              </a:rPr>
              <a:t>: Inputs</a:t>
            </a:r>
          </a:p>
          <a:p>
            <a:pPr algn="ctr"/>
            <a:r>
              <a:rPr lang="en-US" sz="2400" spc="-1" dirty="0">
                <a:latin typeface="Arial"/>
              </a:rPr>
              <a:t>e.g. mass</a:t>
            </a:r>
            <a:endParaRPr lang="en-US" sz="2400" b="0" strike="noStrike" spc="-1" dirty="0">
              <a:latin typeface="Arial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88EF2DD-2EE5-1249-B116-964737600F2C}"/>
              </a:ext>
            </a:extLst>
          </p:cNvPr>
          <p:cNvGrpSpPr/>
          <p:nvPr/>
        </p:nvGrpSpPr>
        <p:grpSpPr>
          <a:xfrm>
            <a:off x="4833779" y="1819640"/>
            <a:ext cx="2511720" cy="2164924"/>
            <a:chOff x="4293066" y="2618797"/>
            <a:chExt cx="3591760" cy="316630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3849D09-C008-AB4C-989F-23AE78EC6E6D}"/>
                </a:ext>
              </a:extLst>
            </p:cNvPr>
            <p:cNvSpPr/>
            <p:nvPr/>
          </p:nvSpPr>
          <p:spPr>
            <a:xfrm>
              <a:off x="4293066" y="2618797"/>
              <a:ext cx="3591760" cy="31663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 descr="nn.png">
              <a:extLst>
                <a:ext uri="{FF2B5EF4-FFF2-40B4-BE49-F238E27FC236}">
                  <a16:creationId xmlns:a16="http://schemas.microsoft.com/office/drawing/2014/main" id="{4BD4A6EC-6945-024C-B834-8BE8DBAF8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47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3404" y="2686896"/>
              <a:ext cx="3105192" cy="2951776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107F137-3385-DB48-BDF0-4DD29B068562}"/>
              </a:ext>
            </a:extLst>
          </p:cNvPr>
          <p:cNvSpPr txBox="1"/>
          <p:nvPr/>
        </p:nvSpPr>
        <p:spPr>
          <a:xfrm>
            <a:off x="5038457" y="1090078"/>
            <a:ext cx="23070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DENSE NN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6E074FE-3E52-064F-BBFC-BE43C2DB1C63}"/>
              </a:ext>
            </a:extLst>
          </p:cNvPr>
          <p:cNvGrpSpPr/>
          <p:nvPr/>
        </p:nvGrpSpPr>
        <p:grpSpPr>
          <a:xfrm>
            <a:off x="2534285" y="3711247"/>
            <a:ext cx="7170356" cy="1921421"/>
            <a:chOff x="2534285" y="3711247"/>
            <a:chExt cx="7170356" cy="192142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81F84C1-6DB4-C944-AAD6-9E2F16BB2895}"/>
                </a:ext>
              </a:extLst>
            </p:cNvPr>
            <p:cNvGrpSpPr/>
            <p:nvPr/>
          </p:nvGrpSpPr>
          <p:grpSpPr>
            <a:xfrm>
              <a:off x="5414949" y="4070383"/>
              <a:ext cx="1765355" cy="1162494"/>
              <a:chOff x="5414949" y="4070383"/>
              <a:chExt cx="1765355" cy="116249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CECF425-49CB-054B-8E20-D46DBC182757}"/>
                  </a:ext>
                </a:extLst>
              </p:cNvPr>
              <p:cNvSpPr txBox="1"/>
              <p:nvPr/>
            </p:nvSpPr>
            <p:spPr>
              <a:xfrm>
                <a:off x="5414949" y="4771212"/>
                <a:ext cx="176535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Hidden layer</a:t>
                </a:r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1C8EA765-CD4B-264F-A8F8-93D80D99CE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31266" y="4083553"/>
                <a:ext cx="0" cy="675734"/>
              </a:xfrm>
              <a:prstGeom prst="straightConnector1">
                <a:avLst/>
              </a:prstGeom>
              <a:ln w="444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035A025D-8D71-0C4D-AEF8-148CA91367F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98263" y="4083553"/>
                <a:ext cx="0" cy="675734"/>
              </a:xfrm>
              <a:prstGeom prst="straightConnector1">
                <a:avLst/>
              </a:prstGeom>
              <a:ln w="444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8DB3C726-9842-6C46-AC70-AF0F37D66CD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978677" y="4070383"/>
                <a:ext cx="0" cy="675734"/>
              </a:xfrm>
              <a:prstGeom prst="straightConnector1">
                <a:avLst/>
              </a:prstGeom>
              <a:ln w="444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0A4E438-61D6-8E40-A31C-833D61C9848B}"/>
                </a:ext>
              </a:extLst>
            </p:cNvPr>
            <p:cNvGrpSpPr/>
            <p:nvPr/>
          </p:nvGrpSpPr>
          <p:grpSpPr>
            <a:xfrm>
              <a:off x="2534285" y="4460626"/>
              <a:ext cx="1528111" cy="1172042"/>
              <a:chOff x="4767210" y="4083553"/>
              <a:chExt cx="1528111" cy="1172042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FC87E827-638E-9E4D-85AD-EFD493352A50}"/>
                  </a:ext>
                </a:extLst>
              </p:cNvPr>
              <p:cNvSpPr txBox="1"/>
              <p:nvPr/>
            </p:nvSpPr>
            <p:spPr>
              <a:xfrm>
                <a:off x="4767210" y="4793930"/>
                <a:ext cx="15281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Input layer</a:t>
                </a:r>
              </a:p>
            </p:txBody>
          </p: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47B3B8D8-DFC4-5C4B-AC23-040C22C5715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31266" y="4083553"/>
                <a:ext cx="0" cy="675734"/>
              </a:xfrm>
              <a:prstGeom prst="straightConnector1">
                <a:avLst/>
              </a:prstGeom>
              <a:ln w="4445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2F866E88-A263-1F43-9BA7-5F2E9AA85C2A}"/>
                </a:ext>
              </a:extLst>
            </p:cNvPr>
            <p:cNvGrpSpPr/>
            <p:nvPr/>
          </p:nvGrpSpPr>
          <p:grpSpPr>
            <a:xfrm>
              <a:off x="7947300" y="3711247"/>
              <a:ext cx="1757341" cy="1172042"/>
              <a:chOff x="4767210" y="4083553"/>
              <a:chExt cx="1757341" cy="1172042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DCA3EC1-C9EC-7B43-B688-701F7859AD17}"/>
                  </a:ext>
                </a:extLst>
              </p:cNvPr>
              <p:cNvSpPr txBox="1"/>
              <p:nvPr/>
            </p:nvSpPr>
            <p:spPr>
              <a:xfrm>
                <a:off x="4767210" y="4793930"/>
                <a:ext cx="175734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Output layer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119EF4C5-8B56-DA44-9BA4-8DB4E6E15B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31266" y="4083553"/>
                <a:ext cx="0" cy="675734"/>
              </a:xfrm>
              <a:prstGeom prst="straightConnector1">
                <a:avLst/>
              </a:prstGeom>
              <a:ln w="4445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9863FF-04CA-E447-8BEB-B8C246974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5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Neurons</a:t>
            </a: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6A6A8DA3-7E1F-7E4A-8D76-FE67355F50D2}"/>
              </a:ext>
            </a:extLst>
          </p:cNvPr>
          <p:cNvSpPr/>
          <p:nvPr/>
        </p:nvSpPr>
        <p:spPr>
          <a:xfrm>
            <a:off x="2966556" y="163676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5">
            <a:extLst>
              <a:ext uri="{FF2B5EF4-FFF2-40B4-BE49-F238E27FC236}">
                <a16:creationId xmlns:a16="http://schemas.microsoft.com/office/drawing/2014/main" id="{FF327E67-965D-8F45-B833-762DBFC5A647}"/>
              </a:ext>
            </a:extLst>
          </p:cNvPr>
          <p:cNvSpPr/>
          <p:nvPr/>
        </p:nvSpPr>
        <p:spPr>
          <a:xfrm>
            <a:off x="2966556" y="236828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6">
            <a:extLst>
              <a:ext uri="{FF2B5EF4-FFF2-40B4-BE49-F238E27FC236}">
                <a16:creationId xmlns:a16="http://schemas.microsoft.com/office/drawing/2014/main" id="{C90B1363-08F0-3D48-9416-E298FB51C73E}"/>
              </a:ext>
            </a:extLst>
          </p:cNvPr>
          <p:cNvSpPr/>
          <p:nvPr/>
        </p:nvSpPr>
        <p:spPr>
          <a:xfrm>
            <a:off x="2966556" y="3648440"/>
            <a:ext cx="548640" cy="548640"/>
          </a:xfrm>
          <a:prstGeom prst="ellipse">
            <a:avLst/>
          </a:prstGeom>
          <a:solidFill>
            <a:srgbClr val="ED1C24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TextShape 7">
            <a:extLst>
              <a:ext uri="{FF2B5EF4-FFF2-40B4-BE49-F238E27FC236}">
                <a16:creationId xmlns:a16="http://schemas.microsoft.com/office/drawing/2014/main" id="{7B671129-795B-B14B-8B18-73D6D3F1BCDB}"/>
              </a:ext>
            </a:extLst>
          </p:cNvPr>
          <p:cNvSpPr txBox="1"/>
          <p:nvPr/>
        </p:nvSpPr>
        <p:spPr>
          <a:xfrm>
            <a:off x="3057996" y="3099800"/>
            <a:ext cx="7315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...</a:t>
            </a:r>
          </a:p>
        </p:txBody>
      </p:sp>
      <p:sp>
        <p:nvSpPr>
          <p:cNvPr id="15" name="CustomShape 8">
            <a:extLst>
              <a:ext uri="{FF2B5EF4-FFF2-40B4-BE49-F238E27FC236}">
                <a16:creationId xmlns:a16="http://schemas.microsoft.com/office/drawing/2014/main" id="{5C103E30-75B8-4948-BDAF-38C6BED18D31}"/>
              </a:ext>
            </a:extLst>
          </p:cNvPr>
          <p:cNvSpPr/>
          <p:nvPr/>
        </p:nvSpPr>
        <p:spPr>
          <a:xfrm>
            <a:off x="8452956" y="2490834"/>
            <a:ext cx="548640" cy="548640"/>
          </a:xfrm>
          <a:prstGeom prst="ellipse">
            <a:avLst/>
          </a:prstGeom>
          <a:solidFill>
            <a:srgbClr val="579835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cxnSp>
        <p:nvCxnSpPr>
          <p:cNvPr id="18" name="Line 12">
            <a:extLst>
              <a:ext uri="{FF2B5EF4-FFF2-40B4-BE49-F238E27FC236}">
                <a16:creationId xmlns:a16="http://schemas.microsoft.com/office/drawing/2014/main" id="{EC34FB5B-DA52-324B-AA69-305915073A5A}"/>
              </a:ext>
            </a:extLst>
          </p:cNvPr>
          <p:cNvCxnSpPr>
            <a:stCxn id="11" idx="6"/>
          </p:cNvCxnSpPr>
          <p:nvPr/>
        </p:nvCxnSpPr>
        <p:spPr>
          <a:xfrm>
            <a:off x="3515196" y="1911080"/>
            <a:ext cx="914760" cy="91476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0" name="Line 13">
            <a:extLst>
              <a:ext uri="{FF2B5EF4-FFF2-40B4-BE49-F238E27FC236}">
                <a16:creationId xmlns:a16="http://schemas.microsoft.com/office/drawing/2014/main" id="{0856CDFB-C232-6B4C-AFAC-C2E19BB6C187}"/>
              </a:ext>
            </a:extLst>
          </p:cNvPr>
          <p:cNvCxnSpPr>
            <a:stCxn id="12" idx="6"/>
          </p:cNvCxnSpPr>
          <p:nvPr/>
        </p:nvCxnSpPr>
        <p:spPr>
          <a:xfrm>
            <a:off x="3515196" y="2642600"/>
            <a:ext cx="914760" cy="1832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" name="Line 14">
            <a:extLst>
              <a:ext uri="{FF2B5EF4-FFF2-40B4-BE49-F238E27FC236}">
                <a16:creationId xmlns:a16="http://schemas.microsoft.com/office/drawing/2014/main" id="{99D5F406-7F2A-5849-8A8B-001F2BAF39E1}"/>
              </a:ext>
            </a:extLst>
          </p:cNvPr>
          <p:cNvCxnSpPr>
            <a:stCxn id="13" idx="6"/>
          </p:cNvCxnSpPr>
          <p:nvPr/>
        </p:nvCxnSpPr>
        <p:spPr>
          <a:xfrm flipV="1">
            <a:off x="3515196" y="2825480"/>
            <a:ext cx="914760" cy="10976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2" name="Line 15">
            <a:extLst>
              <a:ext uri="{FF2B5EF4-FFF2-40B4-BE49-F238E27FC236}">
                <a16:creationId xmlns:a16="http://schemas.microsoft.com/office/drawing/2014/main" id="{C11595CB-3D53-F340-B448-4D1CC6A3008C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7599535" y="2765154"/>
            <a:ext cx="853421" cy="1270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sp>
        <p:nvSpPr>
          <p:cNvPr id="31" name="TextShape 3">
            <a:extLst>
              <a:ext uri="{FF2B5EF4-FFF2-40B4-BE49-F238E27FC236}">
                <a16:creationId xmlns:a16="http://schemas.microsoft.com/office/drawing/2014/main" id="{40D6DF36-C9F6-1345-BB1D-CF5E15A47C38}"/>
              </a:ext>
            </a:extLst>
          </p:cNvPr>
          <p:cNvSpPr txBox="1"/>
          <p:nvPr/>
        </p:nvSpPr>
        <p:spPr>
          <a:xfrm rot="699401">
            <a:off x="4725046" y="2567650"/>
            <a:ext cx="1612440" cy="14407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200" b="1" strike="noStrike" spc="-1" dirty="0">
                <a:solidFill>
                  <a:srgbClr val="FFFFFF"/>
                </a:solidFill>
                <a:latin typeface="Arial"/>
              </a:rPr>
              <a:t>Some ML Model</a:t>
            </a:r>
          </a:p>
        </p:txBody>
      </p:sp>
      <p:sp>
        <p:nvSpPr>
          <p:cNvPr id="32" name="TextShape 17">
            <a:extLst>
              <a:ext uri="{FF2B5EF4-FFF2-40B4-BE49-F238E27FC236}">
                <a16:creationId xmlns:a16="http://schemas.microsoft.com/office/drawing/2014/main" id="{7E1DC99E-CE5A-C841-9FB9-71FB1D6D76CC}"/>
              </a:ext>
            </a:extLst>
          </p:cNvPr>
          <p:cNvSpPr txBox="1"/>
          <p:nvPr/>
        </p:nvSpPr>
        <p:spPr>
          <a:xfrm>
            <a:off x="9327241" y="2077538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Labels</a:t>
            </a:r>
            <a:r>
              <a:rPr lang="en-US" sz="2400" b="0" strike="noStrike" spc="-1" dirty="0">
                <a:latin typeface="Arial"/>
              </a:rPr>
              <a:t>: Outputs</a:t>
            </a:r>
          </a:p>
          <a:p>
            <a:pPr algn="ctr"/>
            <a:r>
              <a:rPr lang="en-US" sz="2400" spc="-1" dirty="0">
                <a:latin typeface="Arial"/>
              </a:rPr>
              <a:t>e.g.       .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E3884AC-6F76-5045-B361-B601C813B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078" y="2931910"/>
            <a:ext cx="593645" cy="318331"/>
          </a:xfrm>
          <a:prstGeom prst="rect">
            <a:avLst/>
          </a:prstGeom>
          <a:ln w="28575">
            <a:noFill/>
          </a:ln>
        </p:spPr>
      </p:pic>
      <p:sp>
        <p:nvSpPr>
          <p:cNvPr id="35" name="TextShape 17">
            <a:extLst>
              <a:ext uri="{FF2B5EF4-FFF2-40B4-BE49-F238E27FC236}">
                <a16:creationId xmlns:a16="http://schemas.microsoft.com/office/drawing/2014/main" id="{84CD41E2-6EE4-844A-946D-71D47247955A}"/>
              </a:ext>
            </a:extLst>
          </p:cNvPr>
          <p:cNvSpPr txBox="1"/>
          <p:nvPr/>
        </p:nvSpPr>
        <p:spPr>
          <a:xfrm>
            <a:off x="512885" y="2335150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Features</a:t>
            </a:r>
            <a:r>
              <a:rPr lang="en-US" sz="2400" b="0" strike="noStrike" spc="-1" dirty="0">
                <a:latin typeface="Arial"/>
              </a:rPr>
              <a:t>: Inputs</a:t>
            </a:r>
          </a:p>
          <a:p>
            <a:pPr algn="ctr"/>
            <a:r>
              <a:rPr lang="en-US" sz="2400" spc="-1" dirty="0">
                <a:latin typeface="Arial"/>
              </a:rPr>
              <a:t>e.g. mass</a:t>
            </a:r>
            <a:endParaRPr lang="en-US" sz="2400" b="0" strike="noStrike" spc="-1" dirty="0">
              <a:latin typeface="Arial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88EF2DD-2EE5-1249-B116-964737600F2C}"/>
              </a:ext>
            </a:extLst>
          </p:cNvPr>
          <p:cNvGrpSpPr/>
          <p:nvPr/>
        </p:nvGrpSpPr>
        <p:grpSpPr>
          <a:xfrm>
            <a:off x="4833779" y="1819640"/>
            <a:ext cx="2511720" cy="2164924"/>
            <a:chOff x="4293066" y="2618797"/>
            <a:chExt cx="3591760" cy="316630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3849D09-C008-AB4C-989F-23AE78EC6E6D}"/>
                </a:ext>
              </a:extLst>
            </p:cNvPr>
            <p:cNvSpPr/>
            <p:nvPr/>
          </p:nvSpPr>
          <p:spPr>
            <a:xfrm>
              <a:off x="4293066" y="2618797"/>
              <a:ext cx="3591760" cy="31663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 descr="nn.png">
              <a:extLst>
                <a:ext uri="{FF2B5EF4-FFF2-40B4-BE49-F238E27FC236}">
                  <a16:creationId xmlns:a16="http://schemas.microsoft.com/office/drawing/2014/main" id="{4BD4A6EC-6945-024C-B834-8BE8DBAF8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  <a:alphaModFix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47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3404" y="2686896"/>
              <a:ext cx="3105192" cy="2951776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2342D67-2592-7342-9128-C93F8317AC92}"/>
              </a:ext>
            </a:extLst>
          </p:cNvPr>
          <p:cNvGrpSpPr/>
          <p:nvPr/>
        </p:nvGrpSpPr>
        <p:grpSpPr>
          <a:xfrm>
            <a:off x="5061141" y="4437852"/>
            <a:ext cx="2254378" cy="2188564"/>
            <a:chOff x="5091121" y="4437852"/>
            <a:chExt cx="2254378" cy="218856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D773112-F97A-9A42-BA42-E4A54B555032}"/>
                </a:ext>
              </a:extLst>
            </p:cNvPr>
            <p:cNvSpPr/>
            <p:nvPr/>
          </p:nvSpPr>
          <p:spPr>
            <a:xfrm>
              <a:off x="5091121" y="4437852"/>
              <a:ext cx="2254378" cy="2188564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64C2D99-7E64-2444-8352-27189829D7EB}"/>
                </a:ext>
              </a:extLst>
            </p:cNvPr>
            <p:cNvCxnSpPr>
              <a:cxnSpLocks/>
            </p:cNvCxnSpPr>
            <p:nvPr/>
          </p:nvCxnSpPr>
          <p:spPr>
            <a:xfrm>
              <a:off x="6667801" y="4512802"/>
              <a:ext cx="0" cy="2030785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56270CB6-FE52-4E4E-964C-8204085E2B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7463" y="5295999"/>
            <a:ext cx="1943100" cy="40640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ED5BD69F-F46A-6F44-8A52-9F40EB8706BD}"/>
              </a:ext>
            </a:extLst>
          </p:cNvPr>
          <p:cNvGrpSpPr/>
          <p:nvPr/>
        </p:nvGrpSpPr>
        <p:grpSpPr>
          <a:xfrm>
            <a:off x="6700296" y="3604494"/>
            <a:ext cx="4464824" cy="3098800"/>
            <a:chOff x="6700296" y="3604494"/>
            <a:chExt cx="4464824" cy="3098800"/>
          </a:xfrm>
        </p:grpSpPr>
        <p:pic>
          <p:nvPicPr>
            <p:cNvPr id="69" name="Picture 68" descr="A close up of a logo&#10;&#10;Description automatically generated">
              <a:extLst>
                <a:ext uri="{FF2B5EF4-FFF2-40B4-BE49-F238E27FC236}">
                  <a16:creationId xmlns:a16="http://schemas.microsoft.com/office/drawing/2014/main" id="{F8A01453-8E1F-5346-A160-C2819E8D7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269520" y="3604494"/>
              <a:ext cx="2895600" cy="3098800"/>
            </a:xfrm>
            <a:prstGeom prst="rect">
              <a:avLst/>
            </a:prstGeom>
            <a:ln w="34925">
              <a:solidFill>
                <a:srgbClr val="FF0000"/>
              </a:solidFill>
            </a:ln>
          </p:spPr>
        </p:pic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793D462-197F-D54F-9C6D-AA780ADA26B6}"/>
                </a:ext>
              </a:extLst>
            </p:cNvPr>
            <p:cNvSpPr/>
            <p:nvPr/>
          </p:nvSpPr>
          <p:spPr>
            <a:xfrm>
              <a:off x="6700296" y="5244248"/>
              <a:ext cx="557039" cy="548505"/>
            </a:xfrm>
            <a:prstGeom prst="ellipse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D3756DC-F346-044F-930F-F8707D14AB0E}"/>
                </a:ext>
              </a:extLst>
            </p:cNvPr>
            <p:cNvCxnSpPr>
              <a:stCxn id="70" idx="6"/>
              <a:endCxn id="69" idx="1"/>
            </p:cNvCxnSpPr>
            <p:nvPr/>
          </p:nvCxnSpPr>
          <p:spPr>
            <a:xfrm flipV="1">
              <a:off x="7257335" y="5153894"/>
              <a:ext cx="1012185" cy="364607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8AAA98E9-7CF1-9040-9971-904F8831D8E1}"/>
              </a:ext>
            </a:extLst>
          </p:cNvPr>
          <p:cNvGrpSpPr/>
          <p:nvPr/>
        </p:nvGrpSpPr>
        <p:grpSpPr>
          <a:xfrm>
            <a:off x="7422071" y="5358449"/>
            <a:ext cx="1950115" cy="354388"/>
            <a:chOff x="7422071" y="5358449"/>
            <a:chExt cx="1950115" cy="354388"/>
          </a:xfrm>
        </p:grpSpPr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A5FAA506-CF22-B249-A723-0496DB40B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421782" y="5358449"/>
              <a:ext cx="950404" cy="354388"/>
            </a:xfrm>
            <a:prstGeom prst="rect">
              <a:avLst/>
            </a:prstGeom>
          </p:spPr>
        </p:pic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EB57D4E9-011D-2946-8607-E63DFF8B175D}"/>
                </a:ext>
              </a:extLst>
            </p:cNvPr>
            <p:cNvCxnSpPr>
              <a:cxnSpLocks/>
            </p:cNvCxnSpPr>
            <p:nvPr/>
          </p:nvCxnSpPr>
          <p:spPr>
            <a:xfrm>
              <a:off x="7422071" y="5560748"/>
              <a:ext cx="847449" cy="0"/>
            </a:xfrm>
            <a:prstGeom prst="straightConnector1">
              <a:avLst/>
            </a:prstGeom>
            <a:ln w="4445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F7AD1A62-9BC6-7A45-B145-D989CECEBF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12339" y="5366478"/>
            <a:ext cx="354886" cy="283909"/>
          </a:xfrm>
          <a:prstGeom prst="rect">
            <a:avLst/>
          </a:prstGeom>
          <a:ln w="34925">
            <a:noFill/>
          </a:ln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E7D83784-6A6E-584C-9228-5C4975A481B8}"/>
              </a:ext>
            </a:extLst>
          </p:cNvPr>
          <p:cNvGrpSpPr/>
          <p:nvPr/>
        </p:nvGrpSpPr>
        <p:grpSpPr>
          <a:xfrm>
            <a:off x="2270220" y="4512802"/>
            <a:ext cx="2159736" cy="2030785"/>
            <a:chOff x="2270220" y="4512802"/>
            <a:chExt cx="2159736" cy="203078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12C599-2BA5-E642-B3A9-60394F50B156}"/>
                </a:ext>
              </a:extLst>
            </p:cNvPr>
            <p:cNvGrpSpPr/>
            <p:nvPr/>
          </p:nvGrpSpPr>
          <p:grpSpPr>
            <a:xfrm>
              <a:off x="2270220" y="4512802"/>
              <a:ext cx="444500" cy="2030785"/>
              <a:chOff x="2270220" y="4512802"/>
              <a:chExt cx="444500" cy="2030785"/>
            </a:xfrm>
          </p:grpSpPr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C802CD79-B85A-FB47-A498-8EE4C666F8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308320" y="4512802"/>
                <a:ext cx="381000" cy="279400"/>
              </a:xfrm>
              <a:prstGeom prst="rect">
                <a:avLst/>
              </a:prstGeom>
            </p:spPr>
          </p:pic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AA2B6FF9-BA5A-464F-B767-4C96607B79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295620" y="5016599"/>
                <a:ext cx="393700" cy="279400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D83624C6-E016-0A4E-BDE5-925530A2A0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295620" y="5520396"/>
                <a:ext cx="393700" cy="292100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5C3C9A7D-4F35-154E-A23C-3B054F0DEE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70220" y="6264187"/>
                <a:ext cx="444500" cy="279400"/>
              </a:xfrm>
              <a:prstGeom prst="rect">
                <a:avLst/>
              </a:prstGeom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D19106E-C3CE-8145-AEA8-00BF9B91B776}"/>
                  </a:ext>
                </a:extLst>
              </p:cNvPr>
              <p:cNvSpPr txBox="1"/>
              <p:nvPr/>
            </p:nvSpPr>
            <p:spPr>
              <a:xfrm>
                <a:off x="2295620" y="5812496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</p:grp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D738E1CF-9900-184A-A964-9CFB5F42CDBA}"/>
                </a:ext>
              </a:extLst>
            </p:cNvPr>
            <p:cNvCxnSpPr>
              <a:cxnSpLocks/>
            </p:cNvCxnSpPr>
            <p:nvPr/>
          </p:nvCxnSpPr>
          <p:spPr>
            <a:xfrm>
              <a:off x="2966556" y="4732389"/>
              <a:ext cx="1463400" cy="421505"/>
            </a:xfrm>
            <a:prstGeom prst="straightConnector1">
              <a:avLst/>
            </a:prstGeom>
            <a:ln w="4445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45D00EBC-59F9-394D-B6B9-28FAA791DDF3}"/>
                </a:ext>
              </a:extLst>
            </p:cNvPr>
            <p:cNvCxnSpPr>
              <a:cxnSpLocks/>
            </p:cNvCxnSpPr>
            <p:nvPr/>
          </p:nvCxnSpPr>
          <p:spPr>
            <a:xfrm>
              <a:off x="2947966" y="5153894"/>
              <a:ext cx="1394241" cy="204555"/>
            </a:xfrm>
            <a:prstGeom prst="straightConnector1">
              <a:avLst/>
            </a:prstGeom>
            <a:ln w="4445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A77B9DFB-9BE9-2A4B-8EEA-796D011DA7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960" y="5575399"/>
              <a:ext cx="1423484" cy="107695"/>
            </a:xfrm>
            <a:prstGeom prst="straightConnector1">
              <a:avLst/>
            </a:prstGeom>
            <a:ln w="4445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E75779CE-E812-5C44-8E76-4B80E15627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7965" y="5779954"/>
              <a:ext cx="1435479" cy="511995"/>
            </a:xfrm>
            <a:prstGeom prst="straightConnector1">
              <a:avLst/>
            </a:prstGeom>
            <a:ln w="4445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D1D86A-3F97-FF4E-A96B-FFFA5721B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8</a:t>
            </a:fld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FDA5DBD-A149-0F40-88B0-B02440538CA3}"/>
              </a:ext>
            </a:extLst>
          </p:cNvPr>
          <p:cNvSpPr txBox="1"/>
          <p:nvPr/>
        </p:nvSpPr>
        <p:spPr>
          <a:xfrm>
            <a:off x="5038457" y="1090078"/>
            <a:ext cx="23070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DENSE NN</a:t>
            </a:r>
          </a:p>
        </p:txBody>
      </p:sp>
    </p:spTree>
    <p:extLst>
      <p:ext uri="{BB962C8B-B14F-4D97-AF65-F5344CB8AC3E}">
        <p14:creationId xmlns:p14="http://schemas.microsoft.com/office/powerpoint/2010/main" val="116043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CC45F142-A7FC-DC49-A1F3-25BBF32B3748}"/>
              </a:ext>
            </a:extLst>
          </p:cNvPr>
          <p:cNvGrpSpPr/>
          <p:nvPr/>
        </p:nvGrpSpPr>
        <p:grpSpPr>
          <a:xfrm>
            <a:off x="2982884" y="1581206"/>
            <a:ext cx="6564384" cy="4615575"/>
            <a:chOff x="2982884" y="1581206"/>
            <a:chExt cx="6564384" cy="461557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E5923ED-2DA3-6544-8A69-695898481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33089" y="1925660"/>
              <a:ext cx="5925821" cy="4140935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C036BEF-143D-4440-96F0-00AD2D4C571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82884" y="3267856"/>
              <a:ext cx="1678911" cy="2271009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71ED1A2-AF14-CF4E-AA93-2B7B55A5A7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04726" y="1581206"/>
              <a:ext cx="4389" cy="362038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8F04DC7-B877-1E41-9A3A-F62D49958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331145">
              <a:off x="4668968" y="5822285"/>
              <a:ext cx="4878300" cy="374496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6478DD5-0F48-824A-9354-412DBA3F1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3142163">
              <a:off x="2309270" y="4327376"/>
              <a:ext cx="2372716" cy="337690"/>
            </a:xfrm>
            <a:prstGeom prst="rect">
              <a:avLst/>
            </a:prstGeom>
          </p:spPr>
        </p:pic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F5BEBCE-7E7A-B94D-AAAB-E10ECAFE64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46806" y="5186597"/>
              <a:ext cx="4577299" cy="337277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7477EFA-1020-3645-808B-6DDDC268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Loss surface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07F137-3385-DB48-BDF0-4DD29B068562}"/>
              </a:ext>
            </a:extLst>
          </p:cNvPr>
          <p:cNvSpPr txBox="1"/>
          <p:nvPr/>
        </p:nvSpPr>
        <p:spPr>
          <a:xfrm>
            <a:off x="4852423" y="981441"/>
            <a:ext cx="23278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898F059-53AC-5148-893D-9CE0D36EC824}"/>
              </a:ext>
            </a:extLst>
          </p:cNvPr>
          <p:cNvSpPr/>
          <p:nvPr/>
        </p:nvSpPr>
        <p:spPr>
          <a:xfrm>
            <a:off x="4924906" y="2724588"/>
            <a:ext cx="132172" cy="12078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A21F2315-E529-B145-8235-873CB6B6D430}"/>
              </a:ext>
            </a:extLst>
          </p:cNvPr>
          <p:cNvGrpSpPr/>
          <p:nvPr/>
        </p:nvGrpSpPr>
        <p:grpSpPr>
          <a:xfrm>
            <a:off x="4867334" y="2867746"/>
            <a:ext cx="1090342" cy="2832436"/>
            <a:chOff x="4867334" y="2867746"/>
            <a:chExt cx="1090342" cy="2832436"/>
          </a:xfrm>
        </p:grpSpPr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C6D7856B-4742-DE4A-9521-5C5A188FB767}"/>
                </a:ext>
              </a:extLst>
            </p:cNvPr>
            <p:cNvCxnSpPr>
              <a:cxnSpLocks/>
            </p:cNvCxnSpPr>
            <p:nvPr/>
          </p:nvCxnSpPr>
          <p:spPr>
            <a:xfrm>
              <a:off x="5807134" y="5377547"/>
              <a:ext cx="150542" cy="322635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6B9DD7E-D37A-E24C-A208-5814DFEDB9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69151" y="2867746"/>
              <a:ext cx="106758" cy="776551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3BD5CD1-5203-A04D-A705-E27BB84E56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67334" y="3673523"/>
              <a:ext cx="1" cy="659246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D8600819-4E5F-374E-9617-019774694525}"/>
                </a:ext>
              </a:extLst>
            </p:cNvPr>
            <p:cNvCxnSpPr>
              <a:cxnSpLocks/>
            </p:cNvCxnSpPr>
            <p:nvPr/>
          </p:nvCxnSpPr>
          <p:spPr>
            <a:xfrm>
              <a:off x="4893423" y="4377749"/>
              <a:ext cx="263905" cy="449404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E0A33164-5BD8-8045-8BC0-CD10745EAFBE}"/>
                </a:ext>
              </a:extLst>
            </p:cNvPr>
            <p:cNvCxnSpPr>
              <a:cxnSpLocks/>
            </p:cNvCxnSpPr>
            <p:nvPr/>
          </p:nvCxnSpPr>
          <p:spPr>
            <a:xfrm>
              <a:off x="5207516" y="4853476"/>
              <a:ext cx="334640" cy="231480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2291EC1E-69B7-DB49-9DAB-F393FC087C14}"/>
                </a:ext>
              </a:extLst>
            </p:cNvPr>
            <p:cNvCxnSpPr>
              <a:cxnSpLocks/>
            </p:cNvCxnSpPr>
            <p:nvPr/>
          </p:nvCxnSpPr>
          <p:spPr>
            <a:xfrm>
              <a:off x="5588516" y="5099519"/>
              <a:ext cx="218618" cy="255716"/>
            </a:xfrm>
            <a:prstGeom prst="straightConnector1">
              <a:avLst/>
            </a:prstGeom>
            <a:ln w="444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20E3C50E-5924-2649-B9E1-B92CE5BCEA13}"/>
              </a:ext>
            </a:extLst>
          </p:cNvPr>
          <p:cNvGrpSpPr/>
          <p:nvPr/>
        </p:nvGrpSpPr>
        <p:grpSpPr>
          <a:xfrm>
            <a:off x="247309" y="1626358"/>
            <a:ext cx="9946918" cy="1670466"/>
            <a:chOff x="291588" y="1597390"/>
            <a:chExt cx="9946918" cy="167046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DA87734-47E6-A147-BA76-514D67EB5EAB}"/>
                </a:ext>
              </a:extLst>
            </p:cNvPr>
            <p:cNvSpPr txBox="1"/>
            <p:nvPr/>
          </p:nvSpPr>
          <p:spPr>
            <a:xfrm>
              <a:off x="9354931" y="2867746"/>
              <a:ext cx="8835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LOSS</a:t>
              </a:r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BFA7C4EB-AEB7-DD41-8DDF-B544A3F60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1588" y="1597390"/>
              <a:ext cx="5435600" cy="469900"/>
            </a:xfrm>
            <a:prstGeom prst="rect">
              <a:avLst/>
            </a:prstGeom>
          </p:spPr>
        </p:pic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7781D-494E-EC42-80DE-A8EA314AC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185D3-C383-9042-918F-B8BAA5D551BB}" type="slidenum">
              <a:rPr lang="en-US" smtClean="0"/>
              <a:t>9</a:t>
            </a:fld>
            <a:endParaRPr lang="en-US"/>
          </a:p>
        </p:txBody>
      </p:sp>
      <p:sp>
        <p:nvSpPr>
          <p:cNvPr id="26" name="TextShape 17">
            <a:extLst>
              <a:ext uri="{FF2B5EF4-FFF2-40B4-BE49-F238E27FC236}">
                <a16:creationId xmlns:a16="http://schemas.microsoft.com/office/drawing/2014/main" id="{5BE26362-6A92-C747-9150-F9DA3540576E}"/>
              </a:ext>
            </a:extLst>
          </p:cNvPr>
          <p:cNvSpPr txBox="1"/>
          <p:nvPr/>
        </p:nvSpPr>
        <p:spPr>
          <a:xfrm>
            <a:off x="247309" y="4709369"/>
            <a:ext cx="2720585" cy="135722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Epoch</a:t>
            </a:r>
            <a:r>
              <a:rPr lang="en-US" sz="2400" b="0" strike="noStrike" spc="-1" dirty="0">
                <a:latin typeface="Arial"/>
              </a:rPr>
              <a:t>: One iteration through the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052472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2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27843</TotalTime>
  <Words>796</Words>
  <Application>Microsoft Macintosh PowerPoint</Application>
  <PresentationFormat>Widescreen</PresentationFormat>
  <Paragraphs>239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Apple Chancery</vt:lpstr>
      <vt:lpstr>Arial</vt:lpstr>
      <vt:lpstr>Avenir Next Condensed</vt:lpstr>
      <vt:lpstr>Calibri</vt:lpstr>
      <vt:lpstr>Calibri Light</vt:lpstr>
      <vt:lpstr>Cambria Math</vt:lpstr>
      <vt:lpstr>Consolas</vt:lpstr>
      <vt:lpstr>Helvetica Neue</vt:lpstr>
      <vt:lpstr>Helvetica Neue Light</vt:lpstr>
      <vt:lpstr>Office Theme</vt:lpstr>
      <vt:lpstr>Machine learning overview with tensorflow</vt:lpstr>
      <vt:lpstr>Outline</vt:lpstr>
      <vt:lpstr>1a) Supervised machine learning</vt:lpstr>
      <vt:lpstr>General Architecture</vt:lpstr>
      <vt:lpstr>Evaluation</vt:lpstr>
      <vt:lpstr>Datasets</vt:lpstr>
      <vt:lpstr>Neural networks</vt:lpstr>
      <vt:lpstr>Neurons</vt:lpstr>
      <vt:lpstr>Loss surface</vt:lpstr>
      <vt:lpstr>Implementation in Jupyter</vt:lpstr>
      <vt:lpstr>1b) Model options and tuning</vt:lpstr>
      <vt:lpstr>Activations</vt:lpstr>
      <vt:lpstr>Preprocessing Hyperparameters</vt:lpstr>
      <vt:lpstr>Preprocessing Hyperparameters</vt:lpstr>
      <vt:lpstr>Learning Hyperparameters</vt:lpstr>
      <vt:lpstr>Learning Hyperparameters</vt:lpstr>
      <vt:lpstr>Regularization</vt:lpstr>
      <vt:lpstr>Flow of optimization process</vt:lpstr>
      <vt:lpstr>Model validation schemes</vt:lpstr>
      <vt:lpstr>Optimization schemes</vt:lpstr>
      <vt:lpstr>Implementation in Jupyter</vt:lpstr>
      <vt:lpstr>2) Tensorflow and complex models</vt:lpstr>
      <vt:lpstr>The tensor “flow”</vt:lpstr>
      <vt:lpstr>The keras functional api</vt:lpstr>
      <vt:lpstr>Implementation in Jupyter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summary and direction: ML reaction rates</dc:title>
  <dc:creator>Evan A Komp</dc:creator>
  <cp:lastModifiedBy>Evan A Komp</cp:lastModifiedBy>
  <cp:revision>161</cp:revision>
  <dcterms:created xsi:type="dcterms:W3CDTF">2020-10-02T21:38:54Z</dcterms:created>
  <dcterms:modified xsi:type="dcterms:W3CDTF">2021-02-26T20:24:21Z</dcterms:modified>
</cp:coreProperties>
</file>

<file path=docProps/thumbnail.jpeg>
</file>